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80" r:id="rId4"/>
  </p:sldMasterIdLst>
  <p:notesMasterIdLst>
    <p:notesMasterId r:id="rId29"/>
  </p:notesMasterIdLst>
  <p:handoutMasterIdLst>
    <p:handoutMasterId r:id="rId30"/>
  </p:handoutMasterIdLst>
  <p:sldIdLst>
    <p:sldId id="259" r:id="rId5"/>
    <p:sldId id="258" r:id="rId6"/>
    <p:sldId id="277" r:id="rId7"/>
    <p:sldId id="278" r:id="rId8"/>
    <p:sldId id="276" r:id="rId9"/>
    <p:sldId id="262" r:id="rId10"/>
    <p:sldId id="269" r:id="rId11"/>
    <p:sldId id="289" r:id="rId12"/>
    <p:sldId id="273" r:id="rId13"/>
    <p:sldId id="264" r:id="rId14"/>
    <p:sldId id="279" r:id="rId15"/>
    <p:sldId id="272" r:id="rId16"/>
    <p:sldId id="280" r:id="rId17"/>
    <p:sldId id="275" r:id="rId18"/>
    <p:sldId id="267" r:id="rId19"/>
    <p:sldId id="286" r:id="rId20"/>
    <p:sldId id="290" r:id="rId21"/>
    <p:sldId id="287" r:id="rId22"/>
    <p:sldId id="311" r:id="rId23"/>
    <p:sldId id="308" r:id="rId24"/>
    <p:sldId id="293" r:id="rId25"/>
    <p:sldId id="310" r:id="rId26"/>
    <p:sldId id="309" r:id="rId27"/>
    <p:sldId id="263" r:id="rId28"/>
  </p:sldIdLst>
  <p:sldSz cx="12192000" cy="6858000"/>
  <p:notesSz cx="6858000" cy="9144000"/>
  <p:defaultTextStyle>
    <a:defPPr rtl="0"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4519"/>
    <a:srgbClr val="1879BB"/>
    <a:srgbClr val="3A729A"/>
    <a:srgbClr val="306422"/>
    <a:srgbClr val="FFFFCC"/>
    <a:srgbClr val="EBFDCF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722553-DB8E-4AEA-A2CA-7B26BF227B78}" v="9" dt="2022-03-30T17:43:59.354"/>
  </p1510:revLst>
</p1510:revInfo>
</file>

<file path=ppt/tableStyles.xml><?xml version="1.0" encoding="utf-8"?>
<a:tblStyleLst xmlns:a="http://schemas.openxmlformats.org/drawingml/2006/main" def="{69012ECD-51FC-41F1-AA8D-1B2483CD663E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07" autoAdjust="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outlineViewPr>
    <p:cViewPr>
      <p:scale>
        <a:sx n="33" d="100"/>
        <a:sy n="33" d="100"/>
      </p:scale>
      <p:origin x="0" y="-1739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376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35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cs-CZ" dirty="0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1223DCB-041B-4258-935A-854B0E1DED65}" type="datetime1">
              <a:rPr lang="cs-CZ" smtClean="0"/>
              <a:t>06.04.2022</a:t>
            </a:fld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9CFD64-B7FB-40F5-B943-7DE3673F6365}" type="datetime1">
              <a:rPr lang="cs-CZ" smtClean="0"/>
              <a:pPr/>
              <a:t>06.04.2022</a:t>
            </a:fld>
            <a:endParaRPr lang="cs-CZ" dirty="0"/>
          </a:p>
        </p:txBody>
      </p:sp>
      <p:sp>
        <p:nvSpPr>
          <p:cNvPr id="4" name="Zástupný symbol obrázku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cs-CZ"/>
              <a:t>Upravit styly předlohy textu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8649DAF-093F-4482-AA38-346E9A2DEE94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56813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8649DAF-093F-4482-AA38-346E9A2DEE94}" type="slidenum">
              <a:rPr lang="cs-CZ" smtClean="0"/>
              <a:t>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96012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ástupný symbol obrázku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6715" y="86714"/>
            <a:ext cx="12018572" cy="6684572"/>
          </a:xfrm>
          <a:solidFill>
            <a:schemeClr val="bg1">
              <a:lumMod val="85000"/>
            </a:schemeClr>
          </a:solidFill>
        </p:spPr>
        <p:txBody>
          <a:bodyPr lIns="360000" tIns="360000" rtlCol="0"/>
          <a:lstStyle>
            <a:lvl1pPr marL="0" indent="0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cs-CZ"/>
              <a:t>Vložte nebo přetáhněte obrázek sem</a:t>
            </a:r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94607" y="2237328"/>
            <a:ext cx="7202786" cy="1449788"/>
          </a:xfrm>
          <a:solidFill>
            <a:schemeClr val="tx1">
              <a:alpha val="80000"/>
            </a:schemeClr>
          </a:solidFill>
        </p:spPr>
        <p:txBody>
          <a:bodyPr lIns="288000" rIns="2160000" bIns="144000" rtlCol="0" anchor="b"/>
          <a:lstStyle>
            <a:lvl1pPr algn="r">
              <a:defRPr sz="3500" spc="-150">
                <a:solidFill>
                  <a:schemeClr val="bg1"/>
                </a:solidFill>
              </a:defRPr>
            </a:lvl1pPr>
          </a:lstStyle>
          <a:p>
            <a:pPr rtl="0"/>
            <a:r>
              <a:rPr lang="cs-CZ" dirty="0"/>
              <a:t>Kliknutím můžete upravit styl předlohy nadpisů.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94607" y="3684672"/>
            <a:ext cx="5282503" cy="936000"/>
          </a:xfrm>
          <a:solidFill>
            <a:schemeClr val="tx1">
              <a:alpha val="90000"/>
            </a:schemeClr>
          </a:solidFill>
        </p:spPr>
        <p:txBody>
          <a:bodyPr lIns="216000" tIns="144000" rIns="216000" rtlCol="0"/>
          <a:lstStyle>
            <a:lvl1pPr marL="0" indent="0" algn="r"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cs-CZ"/>
              <a:t>Kliknutím můžete upravit styl předlohy podnadpisů.</a:t>
            </a:r>
            <a:endParaRPr lang="cs-CZ" dirty="0"/>
          </a:p>
        </p:txBody>
      </p:sp>
      <p:cxnSp>
        <p:nvCxnSpPr>
          <p:cNvPr id="5" name="Přímá spojnice 4" descr="Oddělovací čára na úvodním snímku&#10;">
            <a:extLst>
              <a:ext uri="{FF2B5EF4-FFF2-40B4-BE49-F238E27FC236}">
                <a16:creationId xmlns:a16="http://schemas.microsoft.com/office/drawing/2014/main" id="{9688AEDF-1396-4322-8818-9D1C7976FCDF}"/>
              </a:ext>
            </a:extLst>
          </p:cNvPr>
          <p:cNvCxnSpPr>
            <a:cxnSpLocks/>
          </p:cNvCxnSpPr>
          <p:nvPr userDrawn="1"/>
        </p:nvCxnSpPr>
        <p:spPr>
          <a:xfrm>
            <a:off x="7777113" y="2412127"/>
            <a:ext cx="0" cy="1100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C41AA1B3-8A3B-4B1B-A759-E2D76417722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65008" y="2587752"/>
            <a:ext cx="1344168" cy="704088"/>
          </a:xfrm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cs-CZ"/>
              <a:t>Logo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90440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474E1F0E-A827-4F38-BAAB-5D5831E0813A}"/>
              </a:ext>
            </a:extLst>
          </p:cNvPr>
          <p:cNvSpPr/>
          <p:nvPr userDrawn="1"/>
        </p:nvSpPr>
        <p:spPr>
          <a:xfrm>
            <a:off x="0" y="6771286"/>
            <a:ext cx="12192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1B7D9229-CE8B-44FD-B1E6-2FE619F40B4F}"/>
              </a:ext>
            </a:extLst>
          </p:cNvPr>
          <p:cNvSpPr/>
          <p:nvPr userDrawn="1"/>
        </p:nvSpPr>
        <p:spPr>
          <a:xfrm>
            <a:off x="0" y="0"/>
            <a:ext cx="12192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4683AF15-88E9-4D75-9D5E-7E4924887E91}"/>
              </a:ext>
            </a:extLst>
          </p:cNvPr>
          <p:cNvSpPr/>
          <p:nvPr userDrawn="1"/>
        </p:nvSpPr>
        <p:spPr>
          <a:xfrm rot="5400000">
            <a:off x="-3385643" y="3385642"/>
            <a:ext cx="6858001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D3B18E46-480F-48E8-9675-259D3D06A00D}"/>
              </a:ext>
            </a:extLst>
          </p:cNvPr>
          <p:cNvSpPr/>
          <p:nvPr userDrawn="1"/>
        </p:nvSpPr>
        <p:spPr>
          <a:xfrm rot="5400000">
            <a:off x="8719643" y="3385643"/>
            <a:ext cx="6858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32" name="Zástupný symbol obrázku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6714" y="86714"/>
            <a:ext cx="6009285" cy="6684572"/>
          </a:xfrm>
          <a:solidFill>
            <a:schemeClr val="bg1">
              <a:lumMod val="85000"/>
            </a:schemeClr>
          </a:solidFill>
        </p:spPr>
        <p:txBody>
          <a:bodyPr lIns="0" tIns="0" rtlCol="0" anchor="ctr"/>
          <a:lstStyle>
            <a:lvl1pPr marL="0" indent="0" algn="ctr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cs-CZ"/>
              <a:t>Vložte nebo přetáhněte obrázek sem</a:t>
            </a:r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5999" y="86714"/>
            <a:ext cx="6009287" cy="4068402"/>
          </a:xfrm>
          <a:solidFill>
            <a:schemeClr val="tx1">
              <a:alpha val="80000"/>
            </a:schemeClr>
          </a:solidFill>
        </p:spPr>
        <p:txBody>
          <a:bodyPr lIns="288000" rIns="432000" bIns="144000" rtlCol="0" anchor="b"/>
          <a:lstStyle>
            <a:lvl1pPr algn="r">
              <a:defRPr sz="4200" spc="-150">
                <a:solidFill>
                  <a:schemeClr val="bg1"/>
                </a:solidFill>
              </a:defRPr>
            </a:lvl1pPr>
          </a:lstStyle>
          <a:p>
            <a:pPr rtl="0"/>
            <a:r>
              <a:rPr lang="cs-CZ" dirty="0"/>
              <a:t>Kliknutím můžete upravit styl předlohy nadpisů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95999" y="4152672"/>
            <a:ext cx="6009287" cy="1818422"/>
          </a:xfrm>
          <a:solidFill>
            <a:schemeClr val="bg1">
              <a:lumMod val="95000"/>
              <a:alpha val="80000"/>
            </a:schemeClr>
          </a:solidFill>
        </p:spPr>
        <p:txBody>
          <a:bodyPr lIns="288000" tIns="144000" rIns="432000" rtlCol="0"/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cs-CZ"/>
              <a:t>Kliknutím můžete upravit styl předlohy podnadpisů.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B9994FE7-F6B5-D34D-B846-52B81F6F601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cs-CZ" smtClean="0"/>
              <a:pPr rtl="0"/>
              <a:t>‹#›</a:t>
            </a:fld>
            <a:endParaRPr lang="cs-CZ" dirty="0"/>
          </a:p>
        </p:txBody>
      </p:sp>
      <p:sp>
        <p:nvSpPr>
          <p:cNvPr id="6" name="Textové pole 5">
            <a:extLst>
              <a:ext uri="{FF2B5EF4-FFF2-40B4-BE49-F238E27FC236}">
                <a16:creationId xmlns:a16="http://schemas.microsoft.com/office/drawing/2014/main" id="{6989E631-FFE0-4842-9C8D-2977AD46DA07}"/>
              </a:ext>
            </a:extLst>
          </p:cNvPr>
          <p:cNvSpPr txBox="1"/>
          <p:nvPr userDrawn="1"/>
        </p:nvSpPr>
        <p:spPr>
          <a:xfrm>
            <a:off x="5861957" y="66130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rtl="0"/>
            <a:endParaRPr lang="cs-CZ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04743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lký obrázek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000" y="3517901"/>
            <a:ext cx="6012000" cy="1409700"/>
          </a:xfrm>
          <a:solidFill>
            <a:schemeClr val="tx1"/>
          </a:solidFill>
        </p:spPr>
        <p:txBody>
          <a:bodyPr lIns="288000" rIns="432000" bIns="144000" rtlCol="0" anchor="b"/>
          <a:lstStyle>
            <a:lvl1pPr algn="r">
              <a:defRPr sz="3900" spc="-150">
                <a:solidFill>
                  <a:schemeClr val="bg1"/>
                </a:solidFill>
              </a:defRPr>
            </a:lvl1pPr>
          </a:lstStyle>
          <a:p>
            <a:pPr rtl="0"/>
            <a:r>
              <a:rPr lang="cs-CZ" dirty="0"/>
              <a:t>Kliknutím můžete upravit styl předlohy nadpisů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4000" y="4927600"/>
            <a:ext cx="6012000" cy="1845743"/>
          </a:xfrm>
          <a:solidFill>
            <a:schemeClr val="tx1">
              <a:lumMod val="85000"/>
              <a:lumOff val="15000"/>
            </a:schemeClr>
          </a:solidFill>
        </p:spPr>
        <p:txBody>
          <a:bodyPr lIns="288000" tIns="144000" rIns="432000" rtlCol="0"/>
          <a:lstStyle>
            <a:lvl1pPr marL="0" indent="0" algn="r"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cs-CZ"/>
              <a:t>Kliknutím můžete upravit styl předlohy podnadpisů.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B9994FE7-F6B5-D34D-B846-52B81F6F601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cs-CZ" smtClean="0"/>
              <a:pPr rtl="0"/>
              <a:t>‹#›</a:t>
            </a:fld>
            <a:endParaRPr lang="cs-CZ" dirty="0"/>
          </a:p>
        </p:txBody>
      </p:sp>
      <p:sp>
        <p:nvSpPr>
          <p:cNvPr id="6" name="Textové pole 5">
            <a:extLst>
              <a:ext uri="{FF2B5EF4-FFF2-40B4-BE49-F238E27FC236}">
                <a16:creationId xmlns:a16="http://schemas.microsoft.com/office/drawing/2014/main" id="{6989E631-FFE0-4842-9C8D-2977AD46DA07}"/>
              </a:ext>
            </a:extLst>
          </p:cNvPr>
          <p:cNvSpPr txBox="1"/>
          <p:nvPr userDrawn="1"/>
        </p:nvSpPr>
        <p:spPr>
          <a:xfrm>
            <a:off x="5861957" y="66130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rtl="0"/>
            <a:endParaRPr lang="cs-CZ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32" name="Zástupný symbol obrázku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4000" y="86714"/>
            <a:ext cx="6009285" cy="3431187"/>
          </a:xfrm>
          <a:solidFill>
            <a:srgbClr val="333333"/>
          </a:solidFill>
        </p:spPr>
        <p:txBody>
          <a:bodyPr lIns="0" tIns="0" rtlCol="0" anchor="ctr"/>
          <a:lstStyle>
            <a:lvl1pPr marL="0" indent="0" algn="ctr">
              <a:buNone/>
              <a:defRPr sz="1100" i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cs-CZ"/>
              <a:t>Vložte nebo přetáhněte obrázek sem</a:t>
            </a:r>
            <a:endParaRPr lang="cs-CZ" dirty="0"/>
          </a:p>
        </p:txBody>
      </p:sp>
      <p:sp>
        <p:nvSpPr>
          <p:cNvPr id="16" name="Zástupný symbol pro obsah 2">
            <a:extLst>
              <a:ext uri="{FF2B5EF4-FFF2-40B4-BE49-F238E27FC236}">
                <a16:creationId xmlns:a16="http://schemas.microsoft.com/office/drawing/2014/main" id="{ED5F0C9D-A08F-4539-BA26-61D24BBE6E9A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464300" y="1152000"/>
            <a:ext cx="5307700" cy="4680000"/>
          </a:xfrm>
        </p:spPr>
        <p:txBody>
          <a:bodyPr rtlCol="0" anchor="b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cs-CZ"/>
              <a:t>Upravit styly předlohy textu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07283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0" y="1152000"/>
            <a:ext cx="11340000" cy="4680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cs-CZ"/>
              <a:t>Upravit styly předlohy textu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7" name="Zástupný symbol pro zápatí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cs-CZ" dirty="0"/>
          </a:p>
        </p:txBody>
      </p:sp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cs-CZ" smtClean="0"/>
              <a:pPr rtl="0"/>
              <a:t>‹#›</a:t>
            </a:fld>
            <a:endParaRPr lang="cs-CZ" dirty="0"/>
          </a:p>
        </p:txBody>
      </p:sp>
      <p:sp>
        <p:nvSpPr>
          <p:cNvPr id="24" name="Volný tvar: Obrazec 23">
            <a:extLst>
              <a:ext uri="{FF2B5EF4-FFF2-40B4-BE49-F238E27FC236}">
                <a16:creationId xmlns:a16="http://schemas.microsoft.com/office/drawing/2014/main" id="{5F6D6B0F-FF8B-4D60-B712-A57904D5502C}"/>
              </a:ext>
            </a:extLst>
          </p:cNvPr>
          <p:cNvSpPr/>
          <p:nvPr userDrawn="1"/>
        </p:nvSpPr>
        <p:spPr>
          <a:xfrm rot="19260823">
            <a:off x="10216425" y="538864"/>
            <a:ext cx="467362" cy="344458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5" name="Volný tvar: Obrazec 24">
            <a:extLst>
              <a:ext uri="{FF2B5EF4-FFF2-40B4-BE49-F238E27FC236}">
                <a16:creationId xmlns:a16="http://schemas.microsoft.com/office/drawing/2014/main" id="{FFF5FB50-33B5-4195-92D6-70891F240926}"/>
              </a:ext>
            </a:extLst>
          </p:cNvPr>
          <p:cNvSpPr/>
          <p:nvPr userDrawn="1"/>
        </p:nvSpPr>
        <p:spPr>
          <a:xfrm rot="20377627">
            <a:off x="10678141" y="849218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6" name="Volný tvar: Obrazec 25">
            <a:extLst>
              <a:ext uri="{FF2B5EF4-FFF2-40B4-BE49-F238E27FC236}">
                <a16:creationId xmlns:a16="http://schemas.microsoft.com/office/drawing/2014/main" id="{EECD958F-56E9-4A3B-9C25-D5970592C848}"/>
              </a:ext>
            </a:extLst>
          </p:cNvPr>
          <p:cNvSpPr/>
          <p:nvPr userDrawn="1"/>
        </p:nvSpPr>
        <p:spPr>
          <a:xfrm rot="19260823">
            <a:off x="10717367" y="620572"/>
            <a:ext cx="250689" cy="18476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7" name="Volný tvar: Obrazec 26">
            <a:extLst>
              <a:ext uri="{FF2B5EF4-FFF2-40B4-BE49-F238E27FC236}">
                <a16:creationId xmlns:a16="http://schemas.microsoft.com/office/drawing/2014/main" id="{72F4FF18-9272-43AF-912E-B1CF8BF148D4}"/>
              </a:ext>
            </a:extLst>
          </p:cNvPr>
          <p:cNvSpPr/>
          <p:nvPr userDrawn="1"/>
        </p:nvSpPr>
        <p:spPr>
          <a:xfrm rot="19810388">
            <a:off x="11064926" y="78160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8" name="Volný tvar: Obrazec 27">
            <a:extLst>
              <a:ext uri="{FF2B5EF4-FFF2-40B4-BE49-F238E27FC236}">
                <a16:creationId xmlns:a16="http://schemas.microsoft.com/office/drawing/2014/main" id="{AE9C7EB4-9E81-4394-8C2C-A54BBD15B51D}"/>
              </a:ext>
            </a:extLst>
          </p:cNvPr>
          <p:cNvSpPr/>
          <p:nvPr userDrawn="1"/>
        </p:nvSpPr>
        <p:spPr>
          <a:xfrm rot="18277851">
            <a:off x="11152527" y="3820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9" name="Volný tvar: Obrazec 28">
            <a:extLst>
              <a:ext uri="{FF2B5EF4-FFF2-40B4-BE49-F238E27FC236}">
                <a16:creationId xmlns:a16="http://schemas.microsoft.com/office/drawing/2014/main" id="{FE681EC0-A139-4B14-89E8-F237CB63D4C9}"/>
              </a:ext>
            </a:extLst>
          </p:cNvPr>
          <p:cNvSpPr/>
          <p:nvPr userDrawn="1"/>
        </p:nvSpPr>
        <p:spPr>
          <a:xfrm rot="20761418">
            <a:off x="11545452" y="1030689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30" name="Volný tvar: Obrazec 29">
            <a:extLst>
              <a:ext uri="{FF2B5EF4-FFF2-40B4-BE49-F238E27FC236}">
                <a16:creationId xmlns:a16="http://schemas.microsoft.com/office/drawing/2014/main" id="{87F87648-ABB4-4C97-BB6D-58342407E9DF}"/>
              </a:ext>
            </a:extLst>
          </p:cNvPr>
          <p:cNvSpPr/>
          <p:nvPr userDrawn="1"/>
        </p:nvSpPr>
        <p:spPr>
          <a:xfrm rot="17315293">
            <a:off x="11756248" y="2475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31" name="Volný tvar: Obrazec 30">
            <a:extLst>
              <a:ext uri="{FF2B5EF4-FFF2-40B4-BE49-F238E27FC236}">
                <a16:creationId xmlns:a16="http://schemas.microsoft.com/office/drawing/2014/main" id="{0802EFEB-F4DF-4501-91AA-173B60EBBBAA}"/>
              </a:ext>
            </a:extLst>
          </p:cNvPr>
          <p:cNvSpPr/>
          <p:nvPr userDrawn="1"/>
        </p:nvSpPr>
        <p:spPr>
          <a:xfrm rot="20082236">
            <a:off x="11448108" y="631127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32" name="Volný tvar: Obrazec 31">
            <a:extLst>
              <a:ext uri="{FF2B5EF4-FFF2-40B4-BE49-F238E27FC236}">
                <a16:creationId xmlns:a16="http://schemas.microsoft.com/office/drawing/2014/main" id="{109FE51D-8E02-4ED7-862B-5CF838F7F77F}"/>
              </a:ext>
            </a:extLst>
          </p:cNvPr>
          <p:cNvSpPr/>
          <p:nvPr userDrawn="1"/>
        </p:nvSpPr>
        <p:spPr>
          <a:xfrm rot="19879732">
            <a:off x="11668879" y="82443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33" name="Volný tvar: Obrazec 32">
            <a:extLst>
              <a:ext uri="{FF2B5EF4-FFF2-40B4-BE49-F238E27FC236}">
                <a16:creationId xmlns:a16="http://schemas.microsoft.com/office/drawing/2014/main" id="{4ECB9E40-5923-4571-9C8E-D7412C1283B2}"/>
              </a:ext>
            </a:extLst>
          </p:cNvPr>
          <p:cNvSpPr/>
          <p:nvPr userDrawn="1"/>
        </p:nvSpPr>
        <p:spPr>
          <a:xfrm rot="328041">
            <a:off x="10094502" y="901548"/>
            <a:ext cx="579699" cy="606799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  <a:gd name="connsiteX0" fmla="*/ 487806 w 487806"/>
              <a:gd name="connsiteY0" fmla="*/ 171848 h 510610"/>
              <a:gd name="connsiteX1" fmla="*/ 308036 w 487806"/>
              <a:gd name="connsiteY1" fmla="*/ 510610 h 510610"/>
              <a:gd name="connsiteX2" fmla="*/ 0 w 487806"/>
              <a:gd name="connsiteY2" fmla="*/ 0 h 510610"/>
              <a:gd name="connsiteX3" fmla="*/ 487806 w 487806"/>
              <a:gd name="connsiteY3" fmla="*/ 171848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806" h="510610">
                <a:moveTo>
                  <a:pt x="487806" y="171848"/>
                </a:moveTo>
                <a:lnTo>
                  <a:pt x="308036" y="510610"/>
                </a:lnTo>
                <a:lnTo>
                  <a:pt x="0" y="0"/>
                </a:lnTo>
                <a:lnTo>
                  <a:pt x="487806" y="1718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34" name="Volný tvar: Obrazec 33">
            <a:extLst>
              <a:ext uri="{FF2B5EF4-FFF2-40B4-BE49-F238E27FC236}">
                <a16:creationId xmlns:a16="http://schemas.microsoft.com/office/drawing/2014/main" id="{E46052C9-826B-47AC-9F6B-3078D4F43748}"/>
              </a:ext>
            </a:extLst>
          </p:cNvPr>
          <p:cNvSpPr/>
          <p:nvPr userDrawn="1"/>
        </p:nvSpPr>
        <p:spPr>
          <a:xfrm>
            <a:off x="10871770" y="1202556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35" name="Volný tvar: Obrazec 34">
            <a:extLst>
              <a:ext uri="{FF2B5EF4-FFF2-40B4-BE49-F238E27FC236}">
                <a16:creationId xmlns:a16="http://schemas.microsoft.com/office/drawing/2014/main" id="{0C3867F5-4C6F-48BE-9DFF-9046D1FE6771}"/>
              </a:ext>
            </a:extLst>
          </p:cNvPr>
          <p:cNvSpPr/>
          <p:nvPr userDrawn="1"/>
        </p:nvSpPr>
        <p:spPr>
          <a:xfrm rot="20761418">
            <a:off x="11512604" y="1484835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36" name="Volný tvar: Obrazec 35">
            <a:extLst>
              <a:ext uri="{FF2B5EF4-FFF2-40B4-BE49-F238E27FC236}">
                <a16:creationId xmlns:a16="http://schemas.microsoft.com/office/drawing/2014/main" id="{7B0CB40F-9E6F-457D-9C1F-9769BC3AE13E}"/>
              </a:ext>
            </a:extLst>
          </p:cNvPr>
          <p:cNvSpPr/>
          <p:nvPr userDrawn="1"/>
        </p:nvSpPr>
        <p:spPr>
          <a:xfrm rot="1160487">
            <a:off x="10291662" y="1614015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37" name="Volný tvar: Obrazec 36">
            <a:extLst>
              <a:ext uri="{FF2B5EF4-FFF2-40B4-BE49-F238E27FC236}">
                <a16:creationId xmlns:a16="http://schemas.microsoft.com/office/drawing/2014/main" id="{0FCD03E7-2128-4C04-A914-409506646A76}"/>
              </a:ext>
            </a:extLst>
          </p:cNvPr>
          <p:cNvSpPr/>
          <p:nvPr userDrawn="1"/>
        </p:nvSpPr>
        <p:spPr>
          <a:xfrm rot="803026">
            <a:off x="11586107" y="2015428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ě obsahové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2000" y="1152000"/>
            <a:ext cx="5472000" cy="5040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cs-CZ"/>
              <a:t>Upravit styly předlohy textu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C9E47D86-FD0D-44D0-9B7F-9EDEBD11F9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0A29F8B3-4723-4928-83E5-76C29D05F2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cs-CZ" smtClean="0"/>
              <a:pPr rtl="0"/>
              <a:t>‹#›</a:t>
            </a:fld>
            <a:endParaRPr lang="cs-CZ" dirty="0"/>
          </a:p>
        </p:txBody>
      </p:sp>
      <p:sp>
        <p:nvSpPr>
          <p:cNvPr id="6" name="Zástupný symbol pro text 5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99887" y="1152525"/>
            <a:ext cx="5472113" cy="5038725"/>
          </a:xfrm>
        </p:spPr>
        <p:txBody>
          <a:bodyPr rtlCol="0"/>
          <a:lstStyle/>
          <a:p>
            <a:pPr lvl="0" rtl="0"/>
            <a:r>
              <a:rPr lang="cs-CZ"/>
              <a:t>Upravit styly předlohy textu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91552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0" y="1152000"/>
            <a:ext cx="3600000" cy="503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cs-CZ"/>
              <a:t>Upravit styly předlohy textu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7" name="Zástupný symbol pro zápatí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cs-CZ" dirty="0"/>
          </a:p>
        </p:txBody>
      </p:sp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cs-CZ" smtClean="0"/>
              <a:pPr rtl="0"/>
              <a:t>‹#›</a:t>
            </a:fld>
            <a:endParaRPr lang="cs-CZ" dirty="0"/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01550" y="1152000"/>
            <a:ext cx="3600450" cy="5038725"/>
          </a:xfrm>
        </p:spPr>
        <p:txBody>
          <a:bodyPr rtlCol="0"/>
          <a:lstStyle/>
          <a:p>
            <a:pPr lvl="0" rtl="0"/>
            <a:r>
              <a:rPr lang="cs-CZ"/>
              <a:t>Upravit styly předlohy textu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11" name="Zástupný symbol pro text 10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1550" y="1152000"/>
            <a:ext cx="3600450" cy="5038725"/>
          </a:xfrm>
        </p:spPr>
        <p:txBody>
          <a:bodyPr rtlCol="0"/>
          <a:lstStyle/>
          <a:p>
            <a:pPr lvl="0" rtl="0"/>
            <a:r>
              <a:rPr lang="cs-CZ"/>
              <a:t>Upravit styly předlohy textu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sloupc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0" y="1152000"/>
            <a:ext cx="2160000" cy="503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cs-CZ"/>
              <a:t>Upravit styly předlohy textu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7" name="Zástupný symbol pro zápatí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cs-CZ" dirty="0"/>
          </a:p>
        </p:txBody>
      </p:sp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cs-CZ" smtClean="0"/>
              <a:pPr rtl="0"/>
              <a:t>‹#›</a:t>
            </a:fld>
            <a:endParaRPr lang="cs-CZ" dirty="0"/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26412" y="1152525"/>
            <a:ext cx="2160588" cy="5038725"/>
          </a:xfrm>
        </p:spPr>
        <p:txBody>
          <a:bodyPr rtlCol="0"/>
          <a:lstStyle/>
          <a:p>
            <a:pPr lvl="0" rtl="0"/>
            <a:r>
              <a:rPr lang="cs-CZ"/>
              <a:t>Upravit styly předlohy textu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13" name="Zástupný symbol pro text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21412" y="1152525"/>
            <a:ext cx="2160588" cy="5038725"/>
          </a:xfrm>
        </p:spPr>
        <p:txBody>
          <a:bodyPr rtlCol="0"/>
          <a:lstStyle/>
          <a:p>
            <a:pPr lvl="0" rtl="0"/>
            <a:r>
              <a:rPr lang="cs-CZ"/>
              <a:t>Upravit styly předlohy textu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15" name="Zástupný symbol pro text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16412" y="1148060"/>
            <a:ext cx="2160588" cy="5038725"/>
          </a:xfrm>
        </p:spPr>
        <p:txBody>
          <a:bodyPr rtlCol="0"/>
          <a:lstStyle/>
          <a:p>
            <a:pPr lvl="0" rtl="0"/>
            <a:r>
              <a:rPr lang="cs-CZ"/>
              <a:t>Upravit styly předlohy textu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17" name="Zástupný symbol pro text 16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11412" y="1152525"/>
            <a:ext cx="2160588" cy="5038725"/>
          </a:xfrm>
        </p:spPr>
        <p:txBody>
          <a:bodyPr rtlCol="0"/>
          <a:lstStyle/>
          <a:p>
            <a:pPr lvl="0" rtl="0"/>
            <a:r>
              <a:rPr lang="cs-CZ"/>
              <a:t>Upravit styly předlohy textu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kové odráž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vál 27">
            <a:extLst>
              <a:ext uri="{FF2B5EF4-FFF2-40B4-BE49-F238E27FC236}">
                <a16:creationId xmlns:a16="http://schemas.microsoft.com/office/drawing/2014/main" id="{2041BFF2-BC3B-3145-940D-004809E5A80A}"/>
              </a:ext>
            </a:extLst>
          </p:cNvPr>
          <p:cNvSpPr>
            <a:spLocks noChangeAspect="1"/>
          </p:cNvSpPr>
          <p:nvPr userDrawn="1"/>
        </p:nvSpPr>
        <p:spPr>
          <a:xfrm>
            <a:off x="3050592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9" name="Ovál 28">
            <a:extLst>
              <a:ext uri="{FF2B5EF4-FFF2-40B4-BE49-F238E27FC236}">
                <a16:creationId xmlns:a16="http://schemas.microsoft.com/office/drawing/2014/main" id="{A9906F5C-A183-DF45-AE48-C1D611CDC98D}"/>
              </a:ext>
            </a:extLst>
          </p:cNvPr>
          <p:cNvSpPr>
            <a:spLocks noChangeAspect="1"/>
          </p:cNvSpPr>
          <p:nvPr userDrawn="1"/>
        </p:nvSpPr>
        <p:spPr>
          <a:xfrm>
            <a:off x="5345060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30" name="Ovál 29">
            <a:extLst>
              <a:ext uri="{FF2B5EF4-FFF2-40B4-BE49-F238E27FC236}">
                <a16:creationId xmlns:a16="http://schemas.microsoft.com/office/drawing/2014/main" id="{C9CFF2EB-CD95-EA4D-810E-C9F8127071FE}"/>
              </a:ext>
            </a:extLst>
          </p:cNvPr>
          <p:cNvSpPr>
            <a:spLocks noChangeAspect="1"/>
          </p:cNvSpPr>
          <p:nvPr userDrawn="1"/>
        </p:nvSpPr>
        <p:spPr>
          <a:xfrm>
            <a:off x="7639529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31" name="Ovál 30">
            <a:extLst>
              <a:ext uri="{FF2B5EF4-FFF2-40B4-BE49-F238E27FC236}">
                <a16:creationId xmlns:a16="http://schemas.microsoft.com/office/drawing/2014/main" id="{EE120266-68E0-504A-B1C8-F3369F5AF7C0}"/>
              </a:ext>
            </a:extLst>
          </p:cNvPr>
          <p:cNvSpPr>
            <a:spLocks noChangeAspect="1"/>
          </p:cNvSpPr>
          <p:nvPr userDrawn="1"/>
        </p:nvSpPr>
        <p:spPr>
          <a:xfrm>
            <a:off x="9933998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9" name="Ovál 8">
            <a:extLst>
              <a:ext uri="{FF2B5EF4-FFF2-40B4-BE49-F238E27FC236}">
                <a16:creationId xmlns:a16="http://schemas.microsoft.com/office/drawing/2014/main" id="{4FB4A810-8614-AD44-B362-CE45C8C679CE}"/>
              </a:ext>
            </a:extLst>
          </p:cNvPr>
          <p:cNvSpPr>
            <a:spLocks noChangeAspect="1"/>
          </p:cNvSpPr>
          <p:nvPr userDrawn="1"/>
        </p:nvSpPr>
        <p:spPr>
          <a:xfrm>
            <a:off x="759111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7" name="Zástupný symbol pro zápatí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cs-CZ" dirty="0"/>
          </a:p>
        </p:txBody>
      </p:sp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cs-CZ" smtClean="0"/>
              <a:pPr rtl="0"/>
              <a:t>‹#›</a:t>
            </a:fld>
            <a:endParaRPr lang="cs-CZ" dirty="0"/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26075" y="4688112"/>
            <a:ext cx="2160588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cs-CZ"/>
              <a:t>Popis odrážky</a:t>
            </a:r>
            <a:endParaRPr lang="cs-CZ" dirty="0"/>
          </a:p>
        </p:txBody>
      </p:sp>
      <p:sp>
        <p:nvSpPr>
          <p:cNvPr id="13" name="Zástupný symbol pro text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20543" y="4688112"/>
            <a:ext cx="2160588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cs-CZ"/>
              <a:t>Popis odrážky</a:t>
            </a:r>
            <a:endParaRPr lang="cs-CZ" dirty="0"/>
          </a:p>
        </p:txBody>
      </p:sp>
      <p:sp>
        <p:nvSpPr>
          <p:cNvPr id="15" name="Zástupný symbol pro text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15012" y="4683647"/>
            <a:ext cx="2160588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cs-CZ"/>
              <a:t>Popis odrážky</a:t>
            </a:r>
            <a:endParaRPr lang="cs-CZ" dirty="0"/>
          </a:p>
        </p:txBody>
      </p:sp>
      <p:sp>
        <p:nvSpPr>
          <p:cNvPr id="17" name="Zástupný symbol pro text 16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9481" y="4688112"/>
            <a:ext cx="2160588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cs-CZ"/>
              <a:t>Popis odrážky</a:t>
            </a:r>
            <a:endParaRPr lang="cs-CZ" dirty="0"/>
          </a:p>
        </p:txBody>
      </p:sp>
      <p:sp>
        <p:nvSpPr>
          <p:cNvPr id="6" name="Zástupný symbol pro text 5">
            <a:extLst>
              <a:ext uri="{FF2B5EF4-FFF2-40B4-BE49-F238E27FC236}">
                <a16:creationId xmlns:a16="http://schemas.microsoft.com/office/drawing/2014/main" id="{EB3F7825-EB73-4976-9D8D-BAD8C8FCEA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3926334"/>
            <a:ext cx="216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cs-CZ" dirty="0"/>
              <a:t>Odrážka 1</a:t>
            </a:r>
          </a:p>
        </p:txBody>
      </p:sp>
      <p:sp>
        <p:nvSpPr>
          <p:cNvPr id="10" name="Zástupný symbol pro text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26076" y="3926335"/>
            <a:ext cx="2160587" cy="504000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cs-CZ" dirty="0"/>
              <a:t>Odrážka 2</a:t>
            </a:r>
          </a:p>
        </p:txBody>
      </p:sp>
      <p:sp>
        <p:nvSpPr>
          <p:cNvPr id="12" name="Zástupný symbol pro text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0543" y="3926335"/>
            <a:ext cx="2160588" cy="504000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cs-CZ" dirty="0"/>
              <a:t>Odrážka 3</a:t>
            </a:r>
          </a:p>
        </p:txBody>
      </p:sp>
      <p:sp>
        <p:nvSpPr>
          <p:cNvPr id="16" name="Zástupný symbol pro text 15">
            <a:extLst>
              <a:ext uri="{FF2B5EF4-FFF2-40B4-BE49-F238E27FC236}">
                <a16:creationId xmlns:a16="http://schemas.microsoft.com/office/drawing/2014/main" id="{33DAFB20-1343-4578-8AA0-0378B674F1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15013" y="3926335"/>
            <a:ext cx="2160587" cy="504000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cs-CZ" dirty="0"/>
              <a:t>Odrážka 4</a:t>
            </a:r>
          </a:p>
        </p:txBody>
      </p:sp>
      <p:sp>
        <p:nvSpPr>
          <p:cNvPr id="19" name="Zástupný symbol pro text 18">
            <a:extLst>
              <a:ext uri="{FF2B5EF4-FFF2-40B4-BE49-F238E27FC236}">
                <a16:creationId xmlns:a16="http://schemas.microsoft.com/office/drawing/2014/main" id="{B01E9EA3-8BD6-4531-812C-663C75428B7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09481" y="3926335"/>
            <a:ext cx="2160588" cy="504000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cs-CZ" dirty="0"/>
              <a:t>Odrážka 5</a:t>
            </a:r>
          </a:p>
        </p:txBody>
      </p:sp>
      <p:sp>
        <p:nvSpPr>
          <p:cNvPr id="21" name="Zástupný symbol pro text 20">
            <a:extLst>
              <a:ext uri="{FF2B5EF4-FFF2-40B4-BE49-F238E27FC236}">
                <a16:creationId xmlns:a16="http://schemas.microsoft.com/office/drawing/2014/main" id="{DA4566DA-C848-4A27-BBC8-722932FFD7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2094" y="4683350"/>
            <a:ext cx="2160000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cs-CZ"/>
              <a:t>Popis odrážky</a:t>
            </a:r>
            <a:endParaRPr lang="cs-CZ" dirty="0"/>
          </a:p>
        </p:txBody>
      </p:sp>
      <p:sp>
        <p:nvSpPr>
          <p:cNvPr id="4" name="Zástupný symbol obrázku 3">
            <a:extLst>
              <a:ext uri="{FF2B5EF4-FFF2-40B4-BE49-F238E27FC236}">
                <a16:creationId xmlns:a16="http://schemas.microsoft.com/office/drawing/2014/main" id="{B0B1F8F6-73A5-F142-8A28-094DA998B5F5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86454" y="2358091"/>
            <a:ext cx="854075" cy="854075"/>
          </a:xfrm>
        </p:spPr>
        <p:txBody>
          <a:bodyPr rtlCol="0"/>
          <a:lstStyle>
            <a:lvl1pPr marL="0" indent="0">
              <a:buNone/>
              <a:defRPr sz="1500"/>
            </a:lvl1pPr>
          </a:lstStyle>
          <a:p>
            <a:pPr rtl="0"/>
            <a:r>
              <a:rPr lang="cs-CZ" dirty="0"/>
              <a:t>Po kliknutí na ikonu můžete přidat obrázek.</a:t>
            </a:r>
          </a:p>
        </p:txBody>
      </p:sp>
      <p:sp>
        <p:nvSpPr>
          <p:cNvPr id="32" name="Zástupný symbol obrázku 3">
            <a:extLst>
              <a:ext uri="{FF2B5EF4-FFF2-40B4-BE49-F238E27FC236}">
                <a16:creationId xmlns:a16="http://schemas.microsoft.com/office/drawing/2014/main" id="{F78A887E-89A6-244C-8AA4-484FE5358768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3380176" y="2358091"/>
            <a:ext cx="854075" cy="854075"/>
          </a:xfrm>
        </p:spPr>
        <p:txBody>
          <a:bodyPr rtlCol="0"/>
          <a:lstStyle>
            <a:lvl1pPr marL="0" indent="0">
              <a:buNone/>
              <a:defRPr sz="1500"/>
            </a:lvl1pPr>
          </a:lstStyle>
          <a:p>
            <a:pPr rtl="0"/>
            <a:r>
              <a:rPr lang="cs-CZ"/>
              <a:t>Po kliknutí na ikonu můžete přidat obrázek.</a:t>
            </a:r>
            <a:endParaRPr lang="cs-CZ" dirty="0"/>
          </a:p>
        </p:txBody>
      </p:sp>
      <p:sp>
        <p:nvSpPr>
          <p:cNvPr id="33" name="Zástupný symbol obrázku 3">
            <a:extLst>
              <a:ext uri="{FF2B5EF4-FFF2-40B4-BE49-F238E27FC236}">
                <a16:creationId xmlns:a16="http://schemas.microsoft.com/office/drawing/2014/main" id="{52B18661-99A8-214A-A089-09F11F1EB5C4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5673898" y="2358091"/>
            <a:ext cx="854075" cy="854075"/>
          </a:xfrm>
        </p:spPr>
        <p:txBody>
          <a:bodyPr rtlCol="0"/>
          <a:lstStyle>
            <a:lvl1pPr marL="0" indent="0">
              <a:buNone/>
              <a:defRPr sz="1500"/>
            </a:lvl1pPr>
          </a:lstStyle>
          <a:p>
            <a:pPr rtl="0"/>
            <a:r>
              <a:rPr lang="cs-CZ"/>
              <a:t>Po kliknutí na ikonu můžete přidat obrázek.</a:t>
            </a:r>
            <a:endParaRPr lang="cs-CZ" dirty="0"/>
          </a:p>
        </p:txBody>
      </p:sp>
      <p:sp>
        <p:nvSpPr>
          <p:cNvPr id="34" name="Zástupný symbol obrázku 3">
            <a:extLst>
              <a:ext uri="{FF2B5EF4-FFF2-40B4-BE49-F238E27FC236}">
                <a16:creationId xmlns:a16="http://schemas.microsoft.com/office/drawing/2014/main" id="{69D5F0B5-DE10-D646-9244-6B4289E7793E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7967620" y="2358091"/>
            <a:ext cx="854075" cy="854075"/>
          </a:xfrm>
        </p:spPr>
        <p:txBody>
          <a:bodyPr rtlCol="0"/>
          <a:lstStyle>
            <a:lvl1pPr marL="0" indent="0">
              <a:buNone/>
              <a:defRPr sz="1500"/>
            </a:lvl1pPr>
          </a:lstStyle>
          <a:p>
            <a:pPr rtl="0"/>
            <a:r>
              <a:rPr lang="cs-CZ"/>
              <a:t>Po kliknutí na ikonu můžete přidat obrázek.</a:t>
            </a:r>
            <a:endParaRPr lang="cs-CZ" dirty="0"/>
          </a:p>
        </p:txBody>
      </p:sp>
      <p:sp>
        <p:nvSpPr>
          <p:cNvPr id="35" name="Zástupný symbol obrázku 3">
            <a:extLst>
              <a:ext uri="{FF2B5EF4-FFF2-40B4-BE49-F238E27FC236}">
                <a16:creationId xmlns:a16="http://schemas.microsoft.com/office/drawing/2014/main" id="{72B87CCD-6D17-844B-87EF-F8BC69D79B06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10261341" y="2358091"/>
            <a:ext cx="854075" cy="854075"/>
          </a:xfrm>
        </p:spPr>
        <p:txBody>
          <a:bodyPr rtlCol="0"/>
          <a:lstStyle>
            <a:lvl1pPr marL="0" indent="0">
              <a:buNone/>
              <a:defRPr sz="1500"/>
            </a:lvl1pPr>
          </a:lstStyle>
          <a:p>
            <a:pPr rtl="0"/>
            <a:r>
              <a:rPr lang="cs-CZ"/>
              <a:t>Po kliknutí na ikonu můžete přidat obrázek.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30849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obrázkové odrážky vle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ál 19">
            <a:extLst>
              <a:ext uri="{FF2B5EF4-FFF2-40B4-BE49-F238E27FC236}">
                <a16:creationId xmlns:a16="http://schemas.microsoft.com/office/drawing/2014/main" id="{019D3C0C-316D-A045-BC1B-D508718E47A9}"/>
              </a:ext>
            </a:extLst>
          </p:cNvPr>
          <p:cNvSpPr>
            <a:spLocks noChangeAspect="1"/>
          </p:cNvSpPr>
          <p:nvPr userDrawn="1"/>
        </p:nvSpPr>
        <p:spPr>
          <a:xfrm>
            <a:off x="3050592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2" name="Ovál 21">
            <a:extLst>
              <a:ext uri="{FF2B5EF4-FFF2-40B4-BE49-F238E27FC236}">
                <a16:creationId xmlns:a16="http://schemas.microsoft.com/office/drawing/2014/main" id="{56D90BAC-4672-454F-9B98-7A6F31D7B3F7}"/>
              </a:ext>
            </a:extLst>
          </p:cNvPr>
          <p:cNvSpPr>
            <a:spLocks noChangeAspect="1"/>
          </p:cNvSpPr>
          <p:nvPr userDrawn="1"/>
        </p:nvSpPr>
        <p:spPr>
          <a:xfrm>
            <a:off x="5345060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6" name="Ovál 25">
            <a:extLst>
              <a:ext uri="{FF2B5EF4-FFF2-40B4-BE49-F238E27FC236}">
                <a16:creationId xmlns:a16="http://schemas.microsoft.com/office/drawing/2014/main" id="{21146660-9CB0-D241-ACBC-5C0A9FC8AD1A}"/>
              </a:ext>
            </a:extLst>
          </p:cNvPr>
          <p:cNvSpPr>
            <a:spLocks noChangeAspect="1"/>
          </p:cNvSpPr>
          <p:nvPr userDrawn="1"/>
        </p:nvSpPr>
        <p:spPr>
          <a:xfrm>
            <a:off x="759111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7" name="Zástupný symbol obrázku 3">
            <a:extLst>
              <a:ext uri="{FF2B5EF4-FFF2-40B4-BE49-F238E27FC236}">
                <a16:creationId xmlns:a16="http://schemas.microsoft.com/office/drawing/2014/main" id="{831AC394-0DDA-6F4A-B2D3-6D95CD866486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86454" y="2358091"/>
            <a:ext cx="854075" cy="854075"/>
          </a:xfrm>
        </p:spPr>
        <p:txBody>
          <a:bodyPr rtlCol="0"/>
          <a:lstStyle>
            <a:lvl1pPr marL="0" indent="0">
              <a:buNone/>
              <a:defRPr sz="1500"/>
            </a:lvl1pPr>
          </a:lstStyle>
          <a:p>
            <a:pPr rtl="0"/>
            <a:r>
              <a:rPr lang="cs-CZ" dirty="0"/>
              <a:t>Po kliknutí na ikonu můžete přidat obrázek.</a:t>
            </a:r>
          </a:p>
        </p:txBody>
      </p:sp>
      <p:sp>
        <p:nvSpPr>
          <p:cNvPr id="28" name="Zástupný symbol obrázku 3">
            <a:extLst>
              <a:ext uri="{FF2B5EF4-FFF2-40B4-BE49-F238E27FC236}">
                <a16:creationId xmlns:a16="http://schemas.microsoft.com/office/drawing/2014/main" id="{B1A58D5B-A4BA-F446-90DA-1B6B207869A8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3380176" y="2358091"/>
            <a:ext cx="854075" cy="854075"/>
          </a:xfrm>
        </p:spPr>
        <p:txBody>
          <a:bodyPr rtlCol="0"/>
          <a:lstStyle>
            <a:lvl1pPr marL="0" indent="0">
              <a:buNone/>
              <a:defRPr sz="1500"/>
            </a:lvl1pPr>
          </a:lstStyle>
          <a:p>
            <a:pPr rtl="0"/>
            <a:r>
              <a:rPr lang="cs-CZ"/>
              <a:t>Po kliknutí na ikonu můžete přidat obrázek.</a:t>
            </a:r>
            <a:endParaRPr lang="cs-CZ" dirty="0"/>
          </a:p>
        </p:txBody>
      </p:sp>
      <p:sp>
        <p:nvSpPr>
          <p:cNvPr id="29" name="Zástupný symbol obrázku 3">
            <a:extLst>
              <a:ext uri="{FF2B5EF4-FFF2-40B4-BE49-F238E27FC236}">
                <a16:creationId xmlns:a16="http://schemas.microsoft.com/office/drawing/2014/main" id="{7912C149-C249-1940-AF83-360853E78C26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5673898" y="2358091"/>
            <a:ext cx="854075" cy="854075"/>
          </a:xfrm>
        </p:spPr>
        <p:txBody>
          <a:bodyPr rtlCol="0"/>
          <a:lstStyle>
            <a:lvl1pPr marL="0" indent="0">
              <a:buNone/>
              <a:defRPr sz="1500"/>
            </a:lvl1pPr>
          </a:lstStyle>
          <a:p>
            <a:pPr rtl="0"/>
            <a:r>
              <a:rPr lang="cs-CZ"/>
              <a:t>Po kliknutí na ikonu můžete přidat obrázek.</a:t>
            </a:r>
            <a:endParaRPr lang="cs-CZ" dirty="0"/>
          </a:p>
        </p:txBody>
      </p:sp>
      <p:sp>
        <p:nvSpPr>
          <p:cNvPr id="42" name="Obdélník 41">
            <a:extLst>
              <a:ext uri="{FF2B5EF4-FFF2-40B4-BE49-F238E27FC236}">
                <a16:creationId xmlns:a16="http://schemas.microsoft.com/office/drawing/2014/main" id="{D24854E3-04DE-4154-AD8A-9F8AC3E4EE33}"/>
              </a:ext>
            </a:extLst>
          </p:cNvPr>
          <p:cNvSpPr/>
          <p:nvPr userDrawn="1"/>
        </p:nvSpPr>
        <p:spPr>
          <a:xfrm>
            <a:off x="7632650" y="86714"/>
            <a:ext cx="4472635" cy="6684572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31000"/>
                </a:scheme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41" name="Zástupný symbol obrázku 40">
            <a:extLst>
              <a:ext uri="{FF2B5EF4-FFF2-40B4-BE49-F238E27FC236}">
                <a16:creationId xmlns:a16="http://schemas.microsoft.com/office/drawing/2014/main" id="{5BDD2BB3-B6A3-404C-846E-13E06B2F1662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7632650" y="86714"/>
            <a:ext cx="4472635" cy="6478538"/>
          </a:xfrm>
          <a:custGeom>
            <a:avLst/>
            <a:gdLst>
              <a:gd name="connsiteX0" fmla="*/ 376782 w 4559351"/>
              <a:gd name="connsiteY0" fmla="*/ 5927210 h 6604145"/>
              <a:gd name="connsiteX1" fmla="*/ 1519837 w 4559351"/>
              <a:gd name="connsiteY1" fmla="*/ 6224579 h 6604145"/>
              <a:gd name="connsiteX2" fmla="*/ 1067656 w 4559351"/>
              <a:gd name="connsiteY2" fmla="*/ 6604145 h 6604145"/>
              <a:gd name="connsiteX3" fmla="*/ 567431 w 4559351"/>
              <a:gd name="connsiteY3" fmla="*/ 6347235 h 6604145"/>
              <a:gd name="connsiteX4" fmla="*/ 3770030 w 4559351"/>
              <a:gd name="connsiteY4" fmla="*/ 4729122 h 6604145"/>
              <a:gd name="connsiteX5" fmla="*/ 3830234 w 4559351"/>
              <a:gd name="connsiteY5" fmla="*/ 4893659 h 6604145"/>
              <a:gd name="connsiteX6" fmla="*/ 3125854 w 4559351"/>
              <a:gd name="connsiteY6" fmla="*/ 4949110 h 6604145"/>
              <a:gd name="connsiteX7" fmla="*/ 3170574 w 4559351"/>
              <a:gd name="connsiteY7" fmla="*/ 4030224 h 6604145"/>
              <a:gd name="connsiteX8" fmla="*/ 3437863 w 4559351"/>
              <a:gd name="connsiteY8" fmla="*/ 4760691 h 6604145"/>
              <a:gd name="connsiteX9" fmla="*/ 2793688 w 4559351"/>
              <a:gd name="connsiteY9" fmla="*/ 4980680 h 6604145"/>
              <a:gd name="connsiteX10" fmla="*/ 2501683 w 4559351"/>
              <a:gd name="connsiteY10" fmla="*/ 5003670 h 6604145"/>
              <a:gd name="connsiteX11" fmla="*/ 0 w 4559351"/>
              <a:gd name="connsiteY11" fmla="*/ 3396395 h 6604145"/>
              <a:gd name="connsiteX12" fmla="*/ 3032435 w 4559351"/>
              <a:gd name="connsiteY12" fmla="*/ 3966867 h 6604145"/>
              <a:gd name="connsiteX13" fmla="*/ 1101460 w 4559351"/>
              <a:gd name="connsiteY13" fmla="*/ 6039845 h 6604145"/>
              <a:gd name="connsiteX14" fmla="*/ 10881 w 4559351"/>
              <a:gd name="connsiteY14" fmla="*/ 5508230 h 6604145"/>
              <a:gd name="connsiteX15" fmla="*/ 0 w 4559351"/>
              <a:gd name="connsiteY15" fmla="*/ 5475113 h 6604145"/>
              <a:gd name="connsiteX16" fmla="*/ 0 w 4559351"/>
              <a:gd name="connsiteY16" fmla="*/ 2843941 h 6604145"/>
              <a:gd name="connsiteX17" fmla="*/ 1605508 w 4559351"/>
              <a:gd name="connsiteY17" fmla="*/ 3374908 h 6604145"/>
              <a:gd name="connsiteX18" fmla="*/ 1482045 w 4559351"/>
              <a:gd name="connsiteY18" fmla="*/ 3547687 h 6604145"/>
              <a:gd name="connsiteX19" fmla="*/ 0 w 4559351"/>
              <a:gd name="connsiteY19" fmla="*/ 3206607 h 6604145"/>
              <a:gd name="connsiteX20" fmla="*/ 0 w 4559351"/>
              <a:gd name="connsiteY20" fmla="*/ 0 h 6604145"/>
              <a:gd name="connsiteX21" fmla="*/ 4559351 w 4559351"/>
              <a:gd name="connsiteY21" fmla="*/ 0 h 6604145"/>
              <a:gd name="connsiteX22" fmla="*/ 4559351 w 4559351"/>
              <a:gd name="connsiteY22" fmla="*/ 4284646 h 6604145"/>
              <a:gd name="connsiteX23" fmla="*/ 0 w 4559351"/>
              <a:gd name="connsiteY23" fmla="*/ 2645102 h 6604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59351" h="6604145">
                <a:moveTo>
                  <a:pt x="376782" y="5927210"/>
                </a:moveTo>
                <a:lnTo>
                  <a:pt x="1519837" y="6224579"/>
                </a:lnTo>
                <a:lnTo>
                  <a:pt x="1067656" y="6604145"/>
                </a:lnTo>
                <a:lnTo>
                  <a:pt x="567431" y="6347235"/>
                </a:lnTo>
                <a:close/>
                <a:moveTo>
                  <a:pt x="3770030" y="4729122"/>
                </a:moveTo>
                <a:lnTo>
                  <a:pt x="3830234" y="4893659"/>
                </a:lnTo>
                <a:lnTo>
                  <a:pt x="3125854" y="4949110"/>
                </a:lnTo>
                <a:close/>
                <a:moveTo>
                  <a:pt x="3170574" y="4030224"/>
                </a:moveTo>
                <a:lnTo>
                  <a:pt x="3437863" y="4760691"/>
                </a:lnTo>
                <a:lnTo>
                  <a:pt x="2793688" y="4980680"/>
                </a:lnTo>
                <a:lnTo>
                  <a:pt x="2501683" y="5003670"/>
                </a:lnTo>
                <a:close/>
                <a:moveTo>
                  <a:pt x="0" y="3396395"/>
                </a:moveTo>
                <a:lnTo>
                  <a:pt x="3032435" y="3966867"/>
                </a:lnTo>
                <a:lnTo>
                  <a:pt x="1101460" y="6039845"/>
                </a:lnTo>
                <a:lnTo>
                  <a:pt x="10881" y="5508230"/>
                </a:lnTo>
                <a:lnTo>
                  <a:pt x="0" y="5475113"/>
                </a:lnTo>
                <a:close/>
                <a:moveTo>
                  <a:pt x="0" y="2843941"/>
                </a:moveTo>
                <a:lnTo>
                  <a:pt x="1605508" y="3374908"/>
                </a:lnTo>
                <a:lnTo>
                  <a:pt x="1482045" y="3547687"/>
                </a:lnTo>
                <a:lnTo>
                  <a:pt x="0" y="3206607"/>
                </a:lnTo>
                <a:close/>
                <a:moveTo>
                  <a:pt x="0" y="0"/>
                </a:moveTo>
                <a:lnTo>
                  <a:pt x="4559351" y="0"/>
                </a:lnTo>
                <a:lnTo>
                  <a:pt x="4559351" y="4284646"/>
                </a:lnTo>
                <a:lnTo>
                  <a:pt x="0" y="264510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Vložte nebo přetáhněte obrázek sem</a:t>
            </a:r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7" name="Zástupný symbol pro zápatí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cs-CZ" dirty="0"/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26075" y="4688112"/>
            <a:ext cx="2160588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cs-CZ"/>
              <a:t>Popis odrážky</a:t>
            </a:r>
            <a:endParaRPr lang="cs-CZ" dirty="0"/>
          </a:p>
        </p:txBody>
      </p:sp>
      <p:sp>
        <p:nvSpPr>
          <p:cNvPr id="13" name="Zástupný symbol pro text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20543" y="4688112"/>
            <a:ext cx="2160588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cs-CZ"/>
              <a:t>Popis odrážky</a:t>
            </a:r>
            <a:endParaRPr lang="cs-CZ" dirty="0"/>
          </a:p>
        </p:txBody>
      </p:sp>
      <p:sp>
        <p:nvSpPr>
          <p:cNvPr id="6" name="Zástupný symbol pro text 5">
            <a:extLst>
              <a:ext uri="{FF2B5EF4-FFF2-40B4-BE49-F238E27FC236}">
                <a16:creationId xmlns:a16="http://schemas.microsoft.com/office/drawing/2014/main" id="{EB3F7825-EB73-4976-9D8D-BAD8C8FCEA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3926334"/>
            <a:ext cx="216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cs-CZ" dirty="0"/>
              <a:t>Odrážka 1</a:t>
            </a:r>
          </a:p>
        </p:txBody>
      </p:sp>
      <p:sp>
        <p:nvSpPr>
          <p:cNvPr id="10" name="Zástupný symbol pro text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26076" y="3926335"/>
            <a:ext cx="2160587" cy="504000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cs-CZ" dirty="0"/>
              <a:t>Odrážka 2</a:t>
            </a:r>
          </a:p>
        </p:txBody>
      </p:sp>
      <p:sp>
        <p:nvSpPr>
          <p:cNvPr id="12" name="Zástupný symbol pro text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0543" y="3926335"/>
            <a:ext cx="2160588" cy="504000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cs-CZ" dirty="0"/>
              <a:t>Odrážka 3</a:t>
            </a:r>
          </a:p>
        </p:txBody>
      </p:sp>
      <p:sp>
        <p:nvSpPr>
          <p:cNvPr id="21" name="Zástupný symbol pro text 20">
            <a:extLst>
              <a:ext uri="{FF2B5EF4-FFF2-40B4-BE49-F238E27FC236}">
                <a16:creationId xmlns:a16="http://schemas.microsoft.com/office/drawing/2014/main" id="{DA4566DA-C848-4A27-BBC8-722932FFD7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2094" y="4683350"/>
            <a:ext cx="2160000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cs-CZ"/>
              <a:t>Popis odrážky</a:t>
            </a:r>
            <a:endParaRPr lang="cs-CZ" dirty="0"/>
          </a:p>
        </p:txBody>
      </p:sp>
      <p:sp>
        <p:nvSpPr>
          <p:cNvPr id="51" name="Osmiúhelník 50">
            <a:extLst>
              <a:ext uri="{FF2B5EF4-FFF2-40B4-BE49-F238E27FC236}">
                <a16:creationId xmlns:a16="http://schemas.microsoft.com/office/drawing/2014/main" id="{758B0359-60B9-4D73-825D-ACE303A61C50}"/>
              </a:ext>
            </a:extLst>
          </p:cNvPr>
          <p:cNvSpPr/>
          <p:nvPr userDrawn="1"/>
        </p:nvSpPr>
        <p:spPr>
          <a:xfrm rot="1361022">
            <a:off x="11394972" y="6053793"/>
            <a:ext cx="634795" cy="634795"/>
          </a:xfrm>
          <a:prstGeom prst="octagon">
            <a:avLst/>
          </a:prstGeom>
          <a:noFill/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52" name="Ovál 51">
            <a:extLst>
              <a:ext uri="{FF2B5EF4-FFF2-40B4-BE49-F238E27FC236}">
                <a16:creationId xmlns:a16="http://schemas.microsoft.com/office/drawing/2014/main" id="{09921541-DECE-43BB-BF92-A4B5D5EE5469}"/>
              </a:ext>
            </a:extLst>
          </p:cNvPr>
          <p:cNvSpPr/>
          <p:nvPr userDrawn="1"/>
        </p:nvSpPr>
        <p:spPr>
          <a:xfrm>
            <a:off x="11533871" y="6185902"/>
            <a:ext cx="73515" cy="7351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>
              <a:solidFill>
                <a:schemeClr val="accent1"/>
              </a:solidFill>
            </a:endParaRPr>
          </a:p>
        </p:txBody>
      </p:sp>
      <p:sp>
        <p:nvSpPr>
          <p:cNvPr id="53" name="Ovál 52">
            <a:extLst>
              <a:ext uri="{FF2B5EF4-FFF2-40B4-BE49-F238E27FC236}">
                <a16:creationId xmlns:a16="http://schemas.microsoft.com/office/drawing/2014/main" id="{83095B3B-1284-4E49-BE50-9C84BE7E58B6}"/>
              </a:ext>
            </a:extLst>
          </p:cNvPr>
          <p:cNvSpPr/>
          <p:nvPr userDrawn="1"/>
        </p:nvSpPr>
        <p:spPr>
          <a:xfrm>
            <a:off x="11892084" y="6561525"/>
            <a:ext cx="100439" cy="10043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54" name="Ovál 53">
            <a:extLst>
              <a:ext uri="{FF2B5EF4-FFF2-40B4-BE49-F238E27FC236}">
                <a16:creationId xmlns:a16="http://schemas.microsoft.com/office/drawing/2014/main" id="{7491DD10-64CD-40CA-A0BB-397696C0C168}"/>
              </a:ext>
            </a:extLst>
          </p:cNvPr>
          <p:cNvSpPr/>
          <p:nvPr userDrawn="1"/>
        </p:nvSpPr>
        <p:spPr>
          <a:xfrm>
            <a:off x="11342875" y="5990144"/>
            <a:ext cx="260512" cy="26051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>
              <a:solidFill>
                <a:schemeClr val="accent1"/>
              </a:solidFill>
            </a:endParaRPr>
          </a:p>
        </p:txBody>
      </p:sp>
      <p:sp>
        <p:nvSpPr>
          <p:cNvPr id="55" name="Zástupný symbol pro číslo snímku 54">
            <a:extLst>
              <a:ext uri="{FF2B5EF4-FFF2-40B4-BE49-F238E27FC236}">
                <a16:creationId xmlns:a16="http://schemas.microsoft.com/office/drawing/2014/main" id="{8702E81C-40F0-489E-8339-0139157E632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cs-CZ" smtClean="0"/>
              <a:pPr rtl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29663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obrázkové odrážky vpra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vál 34">
            <a:extLst>
              <a:ext uri="{FF2B5EF4-FFF2-40B4-BE49-F238E27FC236}">
                <a16:creationId xmlns:a16="http://schemas.microsoft.com/office/drawing/2014/main" id="{22F44C7F-FA9B-CB41-B5C2-6A40A969176A}"/>
              </a:ext>
            </a:extLst>
          </p:cNvPr>
          <p:cNvSpPr>
            <a:spLocks noChangeAspect="1"/>
          </p:cNvSpPr>
          <p:nvPr userDrawn="1"/>
        </p:nvSpPr>
        <p:spPr>
          <a:xfrm>
            <a:off x="7065918" y="1366589"/>
            <a:ext cx="1371600" cy="1371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33" name="Ovál 32">
            <a:extLst>
              <a:ext uri="{FF2B5EF4-FFF2-40B4-BE49-F238E27FC236}">
                <a16:creationId xmlns:a16="http://schemas.microsoft.com/office/drawing/2014/main" id="{0ACFECE1-DAAF-5642-BD0B-7A8FE9D241D9}"/>
              </a:ext>
            </a:extLst>
          </p:cNvPr>
          <p:cNvSpPr>
            <a:spLocks noChangeAspect="1"/>
          </p:cNvSpPr>
          <p:nvPr userDrawn="1"/>
        </p:nvSpPr>
        <p:spPr>
          <a:xfrm>
            <a:off x="7065918" y="2931225"/>
            <a:ext cx="1371600" cy="1371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34" name="Ovál 33">
            <a:extLst>
              <a:ext uri="{FF2B5EF4-FFF2-40B4-BE49-F238E27FC236}">
                <a16:creationId xmlns:a16="http://schemas.microsoft.com/office/drawing/2014/main" id="{90294551-87F8-DE4F-B54E-8231A9CAF5BF}"/>
              </a:ext>
            </a:extLst>
          </p:cNvPr>
          <p:cNvSpPr>
            <a:spLocks noChangeAspect="1"/>
          </p:cNvSpPr>
          <p:nvPr userDrawn="1"/>
        </p:nvSpPr>
        <p:spPr>
          <a:xfrm>
            <a:off x="7065918" y="4495861"/>
            <a:ext cx="1371600" cy="1371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42" name="Obdélník 41">
            <a:extLst>
              <a:ext uri="{FF2B5EF4-FFF2-40B4-BE49-F238E27FC236}">
                <a16:creationId xmlns:a16="http://schemas.microsoft.com/office/drawing/2014/main" id="{D24854E3-04DE-4154-AD8A-9F8AC3E4EE33}"/>
              </a:ext>
            </a:extLst>
          </p:cNvPr>
          <p:cNvSpPr/>
          <p:nvPr userDrawn="1"/>
        </p:nvSpPr>
        <p:spPr>
          <a:xfrm>
            <a:off x="105351" y="86714"/>
            <a:ext cx="6208363" cy="6684572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31000"/>
                </a:scheme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0" name="Zástupný symbol obrázku 19">
            <a:extLst>
              <a:ext uri="{FF2B5EF4-FFF2-40B4-BE49-F238E27FC236}">
                <a16:creationId xmlns:a16="http://schemas.microsoft.com/office/drawing/2014/main" id="{BDDC1CFF-7E89-421D-9524-BB3AECAFE005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5351" y="496139"/>
            <a:ext cx="6208364" cy="6275148"/>
          </a:xfrm>
          <a:custGeom>
            <a:avLst/>
            <a:gdLst>
              <a:gd name="connsiteX0" fmla="*/ 0 w 4441248"/>
              <a:gd name="connsiteY0" fmla="*/ 5980106 h 6321393"/>
              <a:gd name="connsiteX1" fmla="*/ 1034410 w 4441248"/>
              <a:gd name="connsiteY1" fmla="*/ 6048613 h 6321393"/>
              <a:gd name="connsiteX2" fmla="*/ 1778431 w 4441248"/>
              <a:gd name="connsiteY2" fmla="*/ 6321393 h 6321393"/>
              <a:gd name="connsiteX3" fmla="*/ 0 w 4441248"/>
              <a:gd name="connsiteY3" fmla="*/ 6321393 h 6321393"/>
              <a:gd name="connsiteX4" fmla="*/ 2269200 w 4441248"/>
              <a:gd name="connsiteY4" fmla="*/ 5443908 h 6321393"/>
              <a:gd name="connsiteX5" fmla="*/ 2395460 w 4441248"/>
              <a:gd name="connsiteY5" fmla="*/ 5885070 h 6321393"/>
              <a:gd name="connsiteX6" fmla="*/ 1997461 w 4441248"/>
              <a:gd name="connsiteY6" fmla="*/ 6195222 h 6321393"/>
              <a:gd name="connsiteX7" fmla="*/ 1526609 w 4441248"/>
              <a:gd name="connsiteY7" fmla="*/ 5931629 h 6321393"/>
              <a:gd name="connsiteX8" fmla="*/ 4441248 w 4441248"/>
              <a:gd name="connsiteY8" fmla="*/ 4283292 h 6321393"/>
              <a:gd name="connsiteX9" fmla="*/ 4441248 w 4441248"/>
              <a:gd name="connsiteY9" fmla="*/ 6321393 h 6321393"/>
              <a:gd name="connsiteX10" fmla="*/ 2296366 w 4441248"/>
              <a:gd name="connsiteY10" fmla="*/ 6321393 h 6321393"/>
              <a:gd name="connsiteX11" fmla="*/ 2056375 w 4441248"/>
              <a:gd name="connsiteY11" fmla="*/ 6224358 h 6321393"/>
              <a:gd name="connsiteX12" fmla="*/ 0 w 4441248"/>
              <a:gd name="connsiteY12" fmla="*/ 2359561 h 6321393"/>
              <a:gd name="connsiteX13" fmla="*/ 828613 w 4441248"/>
              <a:gd name="connsiteY13" fmla="*/ 2588947 h 6321393"/>
              <a:gd name="connsiteX14" fmla="*/ 0 w 4441248"/>
              <a:gd name="connsiteY14" fmla="*/ 3479506 h 6321393"/>
              <a:gd name="connsiteX15" fmla="*/ 3025930 w 4441248"/>
              <a:gd name="connsiteY15" fmla="*/ 144202 h 6321393"/>
              <a:gd name="connsiteX16" fmla="*/ 4441248 w 4441248"/>
              <a:gd name="connsiteY16" fmla="*/ 1340385 h 6321393"/>
              <a:gd name="connsiteX17" fmla="*/ 4441248 w 4441248"/>
              <a:gd name="connsiteY17" fmla="*/ 4098899 h 6321393"/>
              <a:gd name="connsiteX18" fmla="*/ 1417099 w 4441248"/>
              <a:gd name="connsiteY18" fmla="*/ 5846153 h 6321393"/>
              <a:gd name="connsiteX19" fmla="*/ 0 w 4441248"/>
              <a:gd name="connsiteY19" fmla="*/ 5428711 h 6321393"/>
              <a:gd name="connsiteX20" fmla="*/ 0 w 4441248"/>
              <a:gd name="connsiteY20" fmla="*/ 3724470 h 6321393"/>
              <a:gd name="connsiteX21" fmla="*/ 2684090 w 4441248"/>
              <a:gd name="connsiteY21" fmla="*/ 0 h 6321393"/>
              <a:gd name="connsiteX22" fmla="*/ 2784132 w 4441248"/>
              <a:gd name="connsiteY22" fmla="*/ 186781 h 6321393"/>
              <a:gd name="connsiteX23" fmla="*/ 1027256 w 4441248"/>
              <a:gd name="connsiteY23" fmla="*/ 2337985 h 6321393"/>
              <a:gd name="connsiteX24" fmla="*/ 451581 w 4441248"/>
              <a:gd name="connsiteY24" fmla="*/ 2265656 h 6321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1248" h="6321393">
                <a:moveTo>
                  <a:pt x="0" y="5980106"/>
                </a:moveTo>
                <a:lnTo>
                  <a:pt x="1034410" y="6048613"/>
                </a:lnTo>
                <a:lnTo>
                  <a:pt x="1778431" y="6321393"/>
                </a:lnTo>
                <a:lnTo>
                  <a:pt x="0" y="6321393"/>
                </a:lnTo>
                <a:close/>
                <a:moveTo>
                  <a:pt x="2269200" y="5443908"/>
                </a:moveTo>
                <a:lnTo>
                  <a:pt x="2395460" y="5885070"/>
                </a:lnTo>
                <a:lnTo>
                  <a:pt x="1997461" y="6195222"/>
                </a:lnTo>
                <a:lnTo>
                  <a:pt x="1526609" y="5931629"/>
                </a:lnTo>
                <a:close/>
                <a:moveTo>
                  <a:pt x="4441248" y="4283292"/>
                </a:moveTo>
                <a:lnTo>
                  <a:pt x="4441248" y="6321393"/>
                </a:lnTo>
                <a:lnTo>
                  <a:pt x="2296366" y="6321393"/>
                </a:lnTo>
                <a:lnTo>
                  <a:pt x="2056375" y="6224358"/>
                </a:lnTo>
                <a:close/>
                <a:moveTo>
                  <a:pt x="0" y="2359561"/>
                </a:moveTo>
                <a:lnTo>
                  <a:pt x="828613" y="2588947"/>
                </a:lnTo>
                <a:lnTo>
                  <a:pt x="0" y="3479506"/>
                </a:lnTo>
                <a:close/>
                <a:moveTo>
                  <a:pt x="3025930" y="144202"/>
                </a:moveTo>
                <a:lnTo>
                  <a:pt x="4441248" y="1340385"/>
                </a:lnTo>
                <a:lnTo>
                  <a:pt x="4441248" y="4098899"/>
                </a:lnTo>
                <a:lnTo>
                  <a:pt x="1417099" y="5846153"/>
                </a:lnTo>
                <a:lnTo>
                  <a:pt x="0" y="5428711"/>
                </a:lnTo>
                <a:lnTo>
                  <a:pt x="0" y="3724470"/>
                </a:lnTo>
                <a:close/>
                <a:moveTo>
                  <a:pt x="2684090" y="0"/>
                </a:moveTo>
                <a:lnTo>
                  <a:pt x="2784132" y="186781"/>
                </a:lnTo>
                <a:lnTo>
                  <a:pt x="1027256" y="2337985"/>
                </a:lnTo>
                <a:lnTo>
                  <a:pt x="451581" y="22656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Vložte nebo přetáhněte obrázek sem</a:t>
            </a:r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68457" y="432000"/>
            <a:ext cx="4703542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7" name="Zástupný symbol pro zápatí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cs-CZ" dirty="0"/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768283" y="3582825"/>
            <a:ext cx="3002400" cy="720000"/>
          </a:xfrm>
        </p:spPr>
        <p:txBody>
          <a:bodyPr rtlCol="0"/>
          <a:lstStyle>
            <a:lvl1pPr marL="0" indent="0" algn="l">
              <a:buNone/>
              <a:defRPr sz="1600"/>
            </a:lvl1pPr>
          </a:lstStyle>
          <a:p>
            <a:pPr lvl="0" rtl="0"/>
            <a:r>
              <a:rPr lang="cs-CZ"/>
              <a:t>Popis odrážky</a:t>
            </a:r>
            <a:endParaRPr lang="cs-CZ" dirty="0"/>
          </a:p>
        </p:txBody>
      </p:sp>
      <p:sp>
        <p:nvSpPr>
          <p:cNvPr id="13" name="Zástupný symbol pro text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768283" y="5147461"/>
            <a:ext cx="3002400" cy="720000"/>
          </a:xfrm>
        </p:spPr>
        <p:txBody>
          <a:bodyPr rtlCol="0"/>
          <a:lstStyle>
            <a:lvl1pPr marL="0" indent="0" algn="l">
              <a:buNone/>
              <a:defRPr sz="1600"/>
            </a:lvl1pPr>
          </a:lstStyle>
          <a:p>
            <a:pPr lvl="0" rtl="0"/>
            <a:r>
              <a:rPr lang="cs-CZ"/>
              <a:t>Popis odrážky</a:t>
            </a:r>
            <a:endParaRPr lang="cs-CZ" dirty="0"/>
          </a:p>
        </p:txBody>
      </p:sp>
      <p:sp>
        <p:nvSpPr>
          <p:cNvPr id="6" name="Zástupný symbol pro text 5">
            <a:extLst>
              <a:ext uri="{FF2B5EF4-FFF2-40B4-BE49-F238E27FC236}">
                <a16:creationId xmlns:a16="http://schemas.microsoft.com/office/drawing/2014/main" id="{EB3F7825-EB73-4976-9D8D-BAD8C8FCEA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68283" y="1369128"/>
            <a:ext cx="3002400" cy="432000"/>
          </a:xfrm>
        </p:spPr>
        <p:txBody>
          <a:bodyPr rtlCol="0"/>
          <a:lstStyle>
            <a:lvl1pPr marL="0" indent="0" algn="l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cs-CZ" dirty="0"/>
              <a:t>Odrážka 1</a:t>
            </a:r>
          </a:p>
        </p:txBody>
      </p:sp>
      <p:sp>
        <p:nvSpPr>
          <p:cNvPr id="10" name="Zástupný symbol pro text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68283" y="2933764"/>
            <a:ext cx="3002400" cy="432000"/>
          </a:xfrm>
        </p:spPr>
        <p:txBody>
          <a:bodyPr rtlCol="0"/>
          <a:lstStyle>
            <a:lvl1pPr marL="0" indent="0" algn="l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cs-CZ" dirty="0"/>
              <a:t>Odrážka 2</a:t>
            </a:r>
          </a:p>
        </p:txBody>
      </p:sp>
      <p:sp>
        <p:nvSpPr>
          <p:cNvPr id="12" name="Zástupný symbol pro text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68283" y="4498400"/>
            <a:ext cx="3002400" cy="432000"/>
          </a:xfrm>
        </p:spPr>
        <p:txBody>
          <a:bodyPr rtlCol="0"/>
          <a:lstStyle>
            <a:lvl1pPr marL="0" indent="0" algn="l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cs-CZ" dirty="0"/>
              <a:t>Odrážka 3</a:t>
            </a:r>
          </a:p>
        </p:txBody>
      </p:sp>
      <p:sp>
        <p:nvSpPr>
          <p:cNvPr id="21" name="Zástupný symbol pro text 20">
            <a:extLst>
              <a:ext uri="{FF2B5EF4-FFF2-40B4-BE49-F238E27FC236}">
                <a16:creationId xmlns:a16="http://schemas.microsoft.com/office/drawing/2014/main" id="{DA4566DA-C848-4A27-BBC8-722932FFD7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768283" y="1975094"/>
            <a:ext cx="3002400" cy="720000"/>
          </a:xfrm>
        </p:spPr>
        <p:txBody>
          <a:bodyPr rtlCol="0"/>
          <a:lstStyle>
            <a:lvl1pPr marL="0" indent="0" algn="l">
              <a:buNone/>
              <a:defRPr sz="1600"/>
            </a:lvl1pPr>
          </a:lstStyle>
          <a:p>
            <a:pPr lvl="0" rtl="0"/>
            <a:r>
              <a:rPr lang="cs-CZ"/>
              <a:t>Popis odrážky</a:t>
            </a:r>
            <a:endParaRPr lang="cs-CZ" dirty="0"/>
          </a:p>
        </p:txBody>
      </p:sp>
      <p:sp>
        <p:nvSpPr>
          <p:cNvPr id="51" name="Osmiúhelník 50">
            <a:extLst>
              <a:ext uri="{FF2B5EF4-FFF2-40B4-BE49-F238E27FC236}">
                <a16:creationId xmlns:a16="http://schemas.microsoft.com/office/drawing/2014/main" id="{758B0359-60B9-4D73-825D-ACE303A61C50}"/>
              </a:ext>
            </a:extLst>
          </p:cNvPr>
          <p:cNvSpPr/>
          <p:nvPr userDrawn="1"/>
        </p:nvSpPr>
        <p:spPr>
          <a:xfrm rot="1361022">
            <a:off x="11394972" y="6053793"/>
            <a:ext cx="634795" cy="634795"/>
          </a:xfrm>
          <a:prstGeom prst="octagon">
            <a:avLst/>
          </a:prstGeom>
          <a:noFill/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52" name="Ovál 51">
            <a:extLst>
              <a:ext uri="{FF2B5EF4-FFF2-40B4-BE49-F238E27FC236}">
                <a16:creationId xmlns:a16="http://schemas.microsoft.com/office/drawing/2014/main" id="{09921541-DECE-43BB-BF92-A4B5D5EE5469}"/>
              </a:ext>
            </a:extLst>
          </p:cNvPr>
          <p:cNvSpPr/>
          <p:nvPr userDrawn="1"/>
        </p:nvSpPr>
        <p:spPr>
          <a:xfrm>
            <a:off x="11533871" y="6185902"/>
            <a:ext cx="73515" cy="7351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>
              <a:solidFill>
                <a:schemeClr val="accent1"/>
              </a:solidFill>
            </a:endParaRPr>
          </a:p>
        </p:txBody>
      </p:sp>
      <p:sp>
        <p:nvSpPr>
          <p:cNvPr id="53" name="Ovál 52">
            <a:extLst>
              <a:ext uri="{FF2B5EF4-FFF2-40B4-BE49-F238E27FC236}">
                <a16:creationId xmlns:a16="http://schemas.microsoft.com/office/drawing/2014/main" id="{83095B3B-1284-4E49-BE50-9C84BE7E58B6}"/>
              </a:ext>
            </a:extLst>
          </p:cNvPr>
          <p:cNvSpPr/>
          <p:nvPr userDrawn="1"/>
        </p:nvSpPr>
        <p:spPr>
          <a:xfrm>
            <a:off x="11892084" y="6561525"/>
            <a:ext cx="100439" cy="10043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54" name="Ovál 53">
            <a:extLst>
              <a:ext uri="{FF2B5EF4-FFF2-40B4-BE49-F238E27FC236}">
                <a16:creationId xmlns:a16="http://schemas.microsoft.com/office/drawing/2014/main" id="{7491DD10-64CD-40CA-A0BB-397696C0C168}"/>
              </a:ext>
            </a:extLst>
          </p:cNvPr>
          <p:cNvSpPr/>
          <p:nvPr userDrawn="1"/>
        </p:nvSpPr>
        <p:spPr>
          <a:xfrm>
            <a:off x="11342875" y="5990144"/>
            <a:ext cx="260512" cy="26051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>
              <a:solidFill>
                <a:schemeClr val="accent1"/>
              </a:solidFill>
            </a:endParaRPr>
          </a:p>
        </p:txBody>
      </p:sp>
      <p:sp>
        <p:nvSpPr>
          <p:cNvPr id="55" name="Zástupný symbol pro číslo snímku 54">
            <a:extLst>
              <a:ext uri="{FF2B5EF4-FFF2-40B4-BE49-F238E27FC236}">
                <a16:creationId xmlns:a16="http://schemas.microsoft.com/office/drawing/2014/main" id="{8702E81C-40F0-489E-8339-0139157E632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cs-CZ" smtClean="0"/>
              <a:pPr rtl="0"/>
              <a:t>‹#›</a:t>
            </a:fld>
            <a:endParaRPr lang="cs-CZ" dirty="0"/>
          </a:p>
        </p:txBody>
      </p:sp>
      <p:grpSp>
        <p:nvGrpSpPr>
          <p:cNvPr id="22" name="Skupina 21">
            <a:extLst>
              <a:ext uri="{FF2B5EF4-FFF2-40B4-BE49-F238E27FC236}">
                <a16:creationId xmlns:a16="http://schemas.microsoft.com/office/drawing/2014/main" id="{9089FAF0-BF60-4AB9-A62E-595008DC4646}"/>
              </a:ext>
            </a:extLst>
          </p:cNvPr>
          <p:cNvGrpSpPr/>
          <p:nvPr userDrawn="1"/>
        </p:nvGrpSpPr>
        <p:grpSpPr>
          <a:xfrm>
            <a:off x="1892000" y="2269752"/>
            <a:ext cx="3081180" cy="3011457"/>
            <a:chOff x="1892000" y="2269752"/>
            <a:chExt cx="3081180" cy="3011457"/>
          </a:xfrm>
        </p:grpSpPr>
        <p:sp>
          <p:nvSpPr>
            <p:cNvPr id="26" name="Volný tvar: Obrazec 13">
              <a:extLst>
                <a:ext uri="{FF2B5EF4-FFF2-40B4-BE49-F238E27FC236}">
                  <a16:creationId xmlns:a16="http://schemas.microsoft.com/office/drawing/2014/main" id="{ED7DCD52-0637-49D9-AD21-2DF94DD3E348}"/>
                </a:ext>
              </a:extLst>
            </p:cNvPr>
            <p:cNvSpPr/>
            <p:nvPr/>
          </p:nvSpPr>
          <p:spPr>
            <a:xfrm rot="4308689">
              <a:off x="2464728" y="2678543"/>
              <a:ext cx="1980696" cy="2066510"/>
            </a:xfrm>
            <a:custGeom>
              <a:avLst/>
              <a:gdLst>
                <a:gd name="connsiteX0" fmla="*/ 0 w 1980696"/>
                <a:gd name="connsiteY0" fmla="*/ 2066510 h 2066510"/>
                <a:gd name="connsiteX1" fmla="*/ 1138078 w 1980696"/>
                <a:gd name="connsiteY1" fmla="*/ 0 h 2066510"/>
                <a:gd name="connsiteX2" fmla="*/ 1980696 w 1980696"/>
                <a:gd name="connsiteY2" fmla="*/ 1530016 h 2066510"/>
                <a:gd name="connsiteX3" fmla="*/ 1459417 w 1980696"/>
                <a:gd name="connsiteY3" fmla="*/ 2066510 h 206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80696" h="2066510">
                  <a:moveTo>
                    <a:pt x="0" y="2066510"/>
                  </a:moveTo>
                  <a:lnTo>
                    <a:pt x="1138078" y="0"/>
                  </a:lnTo>
                  <a:lnTo>
                    <a:pt x="1980696" y="1530016"/>
                  </a:lnTo>
                  <a:lnTo>
                    <a:pt x="1459417" y="2066510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cs-CZ" dirty="0"/>
            </a:p>
          </p:txBody>
        </p:sp>
        <p:sp>
          <p:nvSpPr>
            <p:cNvPr id="27" name="Volný tvar: Obrazec 26">
              <a:extLst>
                <a:ext uri="{FF2B5EF4-FFF2-40B4-BE49-F238E27FC236}">
                  <a16:creationId xmlns:a16="http://schemas.microsoft.com/office/drawing/2014/main" id="{E6863CC2-FBFD-47D7-AB8F-DB2367EABF92}"/>
                </a:ext>
              </a:extLst>
            </p:cNvPr>
            <p:cNvSpPr/>
            <p:nvPr/>
          </p:nvSpPr>
          <p:spPr>
            <a:xfrm rot="13830869">
              <a:off x="2730967" y="5004791"/>
              <a:ext cx="346713" cy="206124"/>
            </a:xfrm>
            <a:custGeom>
              <a:avLst/>
              <a:gdLst>
                <a:gd name="connsiteX0" fmla="*/ 346713 w 346713"/>
                <a:gd name="connsiteY0" fmla="*/ 206124 h 206124"/>
                <a:gd name="connsiteX1" fmla="*/ 0 w 346713"/>
                <a:gd name="connsiteY1" fmla="*/ 206124 h 206124"/>
                <a:gd name="connsiteX2" fmla="*/ 86666 w 346713"/>
                <a:gd name="connsiteY2" fmla="*/ 0 h 206124"/>
                <a:gd name="connsiteX3" fmla="*/ 346713 w 346713"/>
                <a:gd name="connsiteY3" fmla="*/ 206124 h 206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6713" h="206124">
                  <a:moveTo>
                    <a:pt x="346713" y="206124"/>
                  </a:moveTo>
                  <a:lnTo>
                    <a:pt x="0" y="206124"/>
                  </a:lnTo>
                  <a:lnTo>
                    <a:pt x="86666" y="0"/>
                  </a:lnTo>
                  <a:lnTo>
                    <a:pt x="346713" y="206124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cs-CZ" dirty="0"/>
            </a:p>
          </p:txBody>
        </p:sp>
        <p:sp>
          <p:nvSpPr>
            <p:cNvPr id="28" name="Volný tvar: Obrazec 17">
              <a:extLst>
                <a:ext uri="{FF2B5EF4-FFF2-40B4-BE49-F238E27FC236}">
                  <a16:creationId xmlns:a16="http://schemas.microsoft.com/office/drawing/2014/main" id="{09ADFC5E-3BBA-404B-A496-A4035DF5E859}"/>
                </a:ext>
              </a:extLst>
            </p:cNvPr>
            <p:cNvSpPr/>
            <p:nvPr/>
          </p:nvSpPr>
          <p:spPr>
            <a:xfrm rot="12431080">
              <a:off x="2802151" y="4740752"/>
              <a:ext cx="710669" cy="335543"/>
            </a:xfrm>
            <a:custGeom>
              <a:avLst/>
              <a:gdLst>
                <a:gd name="connsiteX0" fmla="*/ 710669 w 710669"/>
                <a:gd name="connsiteY0" fmla="*/ 176660 h 335543"/>
                <a:gd name="connsiteX1" fmla="*/ 0 w 710669"/>
                <a:gd name="connsiteY1" fmla="*/ 335543 h 335543"/>
                <a:gd name="connsiteX2" fmla="*/ 141082 w 710669"/>
                <a:gd name="connsiteY2" fmla="*/ 0 h 335543"/>
                <a:gd name="connsiteX3" fmla="*/ 487795 w 710669"/>
                <a:gd name="connsiteY3" fmla="*/ 0 h 335543"/>
                <a:gd name="connsiteX4" fmla="*/ 710669 w 710669"/>
                <a:gd name="connsiteY4" fmla="*/ 176660 h 335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669" h="335543">
                  <a:moveTo>
                    <a:pt x="710669" y="176660"/>
                  </a:moveTo>
                  <a:lnTo>
                    <a:pt x="0" y="335543"/>
                  </a:lnTo>
                  <a:lnTo>
                    <a:pt x="141082" y="0"/>
                  </a:lnTo>
                  <a:lnTo>
                    <a:pt x="487795" y="0"/>
                  </a:lnTo>
                  <a:lnTo>
                    <a:pt x="710669" y="176660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cs-CZ" dirty="0"/>
            </a:p>
          </p:txBody>
        </p:sp>
        <p:sp>
          <p:nvSpPr>
            <p:cNvPr id="29" name="Volný tvar: Obrazec 19">
              <a:extLst>
                <a:ext uri="{FF2B5EF4-FFF2-40B4-BE49-F238E27FC236}">
                  <a16:creationId xmlns:a16="http://schemas.microsoft.com/office/drawing/2014/main" id="{56E90DCD-03FB-4E9A-BD40-5269E9ACF1B1}"/>
                </a:ext>
              </a:extLst>
            </p:cNvPr>
            <p:cNvSpPr/>
            <p:nvPr/>
          </p:nvSpPr>
          <p:spPr>
            <a:xfrm rot="4308689">
              <a:off x="2058980" y="2102772"/>
              <a:ext cx="1246227" cy="1580187"/>
            </a:xfrm>
            <a:custGeom>
              <a:avLst/>
              <a:gdLst>
                <a:gd name="connsiteX0" fmla="*/ 0 w 1980696"/>
                <a:gd name="connsiteY0" fmla="*/ 2066510 h 2066510"/>
                <a:gd name="connsiteX1" fmla="*/ 1138078 w 1980696"/>
                <a:gd name="connsiteY1" fmla="*/ 0 h 2066510"/>
                <a:gd name="connsiteX2" fmla="*/ 1980696 w 1980696"/>
                <a:gd name="connsiteY2" fmla="*/ 1530016 h 2066510"/>
                <a:gd name="connsiteX3" fmla="*/ 1459417 w 1980696"/>
                <a:gd name="connsiteY3" fmla="*/ 2066510 h 2066510"/>
                <a:gd name="connsiteX0" fmla="*/ 0 w 1980696"/>
                <a:gd name="connsiteY0" fmla="*/ 1680311 h 1680311"/>
                <a:gd name="connsiteX1" fmla="*/ 1337031 w 1980696"/>
                <a:gd name="connsiteY1" fmla="*/ 0 h 1680311"/>
                <a:gd name="connsiteX2" fmla="*/ 1980696 w 1980696"/>
                <a:gd name="connsiteY2" fmla="*/ 1143817 h 1680311"/>
                <a:gd name="connsiteX3" fmla="*/ 1459417 w 1980696"/>
                <a:gd name="connsiteY3" fmla="*/ 1680311 h 1680311"/>
                <a:gd name="connsiteX4" fmla="*/ 0 w 1980696"/>
                <a:gd name="connsiteY4" fmla="*/ 1680311 h 1680311"/>
                <a:gd name="connsiteX0" fmla="*/ 0 w 1459417"/>
                <a:gd name="connsiteY0" fmla="*/ 1680311 h 1680311"/>
                <a:gd name="connsiteX1" fmla="*/ 1337031 w 1459417"/>
                <a:gd name="connsiteY1" fmla="*/ 0 h 1680311"/>
                <a:gd name="connsiteX2" fmla="*/ 1360698 w 1459417"/>
                <a:gd name="connsiteY2" fmla="*/ 208215 h 1680311"/>
                <a:gd name="connsiteX3" fmla="*/ 1459417 w 1459417"/>
                <a:gd name="connsiteY3" fmla="*/ 1680311 h 1680311"/>
                <a:gd name="connsiteX4" fmla="*/ 0 w 1459417"/>
                <a:gd name="connsiteY4" fmla="*/ 1680311 h 1680311"/>
                <a:gd name="connsiteX0" fmla="*/ 0 w 1360698"/>
                <a:gd name="connsiteY0" fmla="*/ 1680311 h 1688402"/>
                <a:gd name="connsiteX1" fmla="*/ 1337031 w 1360698"/>
                <a:gd name="connsiteY1" fmla="*/ 0 h 1688402"/>
                <a:gd name="connsiteX2" fmla="*/ 1360698 w 1360698"/>
                <a:gd name="connsiteY2" fmla="*/ 208215 h 1688402"/>
                <a:gd name="connsiteX3" fmla="*/ 278710 w 1360698"/>
                <a:gd name="connsiteY3" fmla="*/ 1688402 h 1688402"/>
                <a:gd name="connsiteX4" fmla="*/ 0 w 1360698"/>
                <a:gd name="connsiteY4" fmla="*/ 1680311 h 1688402"/>
                <a:gd name="connsiteX0" fmla="*/ 0 w 1360698"/>
                <a:gd name="connsiteY0" fmla="*/ 1680311 h 1698354"/>
                <a:gd name="connsiteX1" fmla="*/ 1337031 w 1360698"/>
                <a:gd name="connsiteY1" fmla="*/ 0 h 1698354"/>
                <a:gd name="connsiteX2" fmla="*/ 1360698 w 1360698"/>
                <a:gd name="connsiteY2" fmla="*/ 208215 h 1698354"/>
                <a:gd name="connsiteX3" fmla="*/ 415804 w 1360698"/>
                <a:gd name="connsiteY3" fmla="*/ 1698354 h 1698354"/>
                <a:gd name="connsiteX4" fmla="*/ 0 w 1360698"/>
                <a:gd name="connsiteY4" fmla="*/ 1680311 h 1698354"/>
                <a:gd name="connsiteX0" fmla="*/ 0 w 1360698"/>
                <a:gd name="connsiteY0" fmla="*/ 1556337 h 1574380"/>
                <a:gd name="connsiteX1" fmla="*/ 1226116 w 1360698"/>
                <a:gd name="connsiteY1" fmla="*/ 0 h 1574380"/>
                <a:gd name="connsiteX2" fmla="*/ 1360698 w 1360698"/>
                <a:gd name="connsiteY2" fmla="*/ 84241 h 1574380"/>
                <a:gd name="connsiteX3" fmla="*/ 415804 w 1360698"/>
                <a:gd name="connsiteY3" fmla="*/ 1574380 h 1574380"/>
                <a:gd name="connsiteX4" fmla="*/ 0 w 1360698"/>
                <a:gd name="connsiteY4" fmla="*/ 1556337 h 1574380"/>
                <a:gd name="connsiteX0" fmla="*/ 0 w 1303560"/>
                <a:gd name="connsiteY0" fmla="*/ 1556337 h 1574380"/>
                <a:gd name="connsiteX1" fmla="*/ 1226116 w 1303560"/>
                <a:gd name="connsiteY1" fmla="*/ 0 h 1574380"/>
                <a:gd name="connsiteX2" fmla="*/ 1303560 w 1303560"/>
                <a:gd name="connsiteY2" fmla="*/ 105569 h 1574380"/>
                <a:gd name="connsiteX3" fmla="*/ 415804 w 1303560"/>
                <a:gd name="connsiteY3" fmla="*/ 1574380 h 1574380"/>
                <a:gd name="connsiteX4" fmla="*/ 0 w 1303560"/>
                <a:gd name="connsiteY4" fmla="*/ 1556337 h 1574380"/>
                <a:gd name="connsiteX0" fmla="*/ 0 w 1246227"/>
                <a:gd name="connsiteY0" fmla="*/ 1580187 h 1580187"/>
                <a:gd name="connsiteX1" fmla="*/ 1168783 w 1246227"/>
                <a:gd name="connsiteY1" fmla="*/ 0 h 1580187"/>
                <a:gd name="connsiteX2" fmla="*/ 1246227 w 1246227"/>
                <a:gd name="connsiteY2" fmla="*/ 105569 h 1580187"/>
                <a:gd name="connsiteX3" fmla="*/ 358471 w 1246227"/>
                <a:gd name="connsiteY3" fmla="*/ 1574380 h 1580187"/>
                <a:gd name="connsiteX4" fmla="*/ 0 w 1246227"/>
                <a:gd name="connsiteY4" fmla="*/ 1580187 h 1580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6227" h="1580187">
                  <a:moveTo>
                    <a:pt x="0" y="1580187"/>
                  </a:moveTo>
                  <a:lnTo>
                    <a:pt x="1168783" y="0"/>
                  </a:lnTo>
                  <a:lnTo>
                    <a:pt x="1246227" y="105569"/>
                  </a:lnTo>
                  <a:lnTo>
                    <a:pt x="358471" y="1574380"/>
                  </a:lnTo>
                  <a:lnTo>
                    <a:pt x="0" y="1580187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cs-CZ" dirty="0"/>
            </a:p>
          </p:txBody>
        </p:sp>
        <p:sp>
          <p:nvSpPr>
            <p:cNvPr id="30" name="Volný tvar: Obrazec 23">
              <a:extLst>
                <a:ext uri="{FF2B5EF4-FFF2-40B4-BE49-F238E27FC236}">
                  <a16:creationId xmlns:a16="http://schemas.microsoft.com/office/drawing/2014/main" id="{529D90B1-BC17-4168-A297-1DF303FB3C48}"/>
                </a:ext>
              </a:extLst>
            </p:cNvPr>
            <p:cNvSpPr/>
            <p:nvPr/>
          </p:nvSpPr>
          <p:spPr>
            <a:xfrm rot="17193105">
              <a:off x="4648324" y="3873318"/>
              <a:ext cx="243160" cy="406553"/>
            </a:xfrm>
            <a:custGeom>
              <a:avLst/>
              <a:gdLst>
                <a:gd name="connsiteX0" fmla="*/ 243160 w 243160"/>
                <a:gd name="connsiteY0" fmla="*/ 342071 h 406553"/>
                <a:gd name="connsiteX1" fmla="*/ 156493 w 243160"/>
                <a:gd name="connsiteY1" fmla="*/ 406553 h 406553"/>
                <a:gd name="connsiteX2" fmla="*/ 0 w 243160"/>
                <a:gd name="connsiteY2" fmla="*/ 0 h 406553"/>
                <a:gd name="connsiteX3" fmla="*/ 243160 w 243160"/>
                <a:gd name="connsiteY3" fmla="*/ 342071 h 406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160" h="406553">
                  <a:moveTo>
                    <a:pt x="243160" y="342071"/>
                  </a:moveTo>
                  <a:lnTo>
                    <a:pt x="156493" y="406553"/>
                  </a:lnTo>
                  <a:lnTo>
                    <a:pt x="0" y="0"/>
                  </a:lnTo>
                  <a:lnTo>
                    <a:pt x="243160" y="342071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cs-CZ" dirty="0"/>
            </a:p>
          </p:txBody>
        </p:sp>
        <p:sp>
          <p:nvSpPr>
            <p:cNvPr id="31" name="Volný tvar: Obrazec 30">
              <a:extLst>
                <a:ext uri="{FF2B5EF4-FFF2-40B4-BE49-F238E27FC236}">
                  <a16:creationId xmlns:a16="http://schemas.microsoft.com/office/drawing/2014/main" id="{6C5DEA8E-5C03-42CC-987D-490297890048}"/>
                </a:ext>
              </a:extLst>
            </p:cNvPr>
            <p:cNvSpPr/>
            <p:nvPr/>
          </p:nvSpPr>
          <p:spPr>
            <a:xfrm rot="17193105">
              <a:off x="4152588" y="3654247"/>
              <a:ext cx="692798" cy="510610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cs-CZ" dirty="0"/>
            </a:p>
          </p:txBody>
        </p:sp>
        <p:sp>
          <p:nvSpPr>
            <p:cNvPr id="32" name="Volný tvar: Obrazec 28">
              <a:extLst>
                <a:ext uri="{FF2B5EF4-FFF2-40B4-BE49-F238E27FC236}">
                  <a16:creationId xmlns:a16="http://schemas.microsoft.com/office/drawing/2014/main" id="{404E048B-9C67-4EC0-82E9-DC9D4AEE9703}"/>
                </a:ext>
              </a:extLst>
            </p:cNvPr>
            <p:cNvSpPr/>
            <p:nvPr/>
          </p:nvSpPr>
          <p:spPr>
            <a:xfrm rot="4308689">
              <a:off x="3831248" y="2441608"/>
              <a:ext cx="648657" cy="777553"/>
            </a:xfrm>
            <a:custGeom>
              <a:avLst/>
              <a:gdLst>
                <a:gd name="connsiteX0" fmla="*/ 0 w 648657"/>
                <a:gd name="connsiteY0" fmla="*/ 777553 h 777553"/>
                <a:gd name="connsiteX1" fmla="*/ 255474 w 648657"/>
                <a:gd name="connsiteY1" fmla="*/ 0 h 777553"/>
                <a:gd name="connsiteX2" fmla="*/ 648657 w 648657"/>
                <a:gd name="connsiteY2" fmla="*/ 713937 h 777553"/>
                <a:gd name="connsiteX3" fmla="*/ 0 w 648657"/>
                <a:gd name="connsiteY3" fmla="*/ 777553 h 77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8657" h="777553">
                  <a:moveTo>
                    <a:pt x="0" y="777553"/>
                  </a:moveTo>
                  <a:lnTo>
                    <a:pt x="255474" y="0"/>
                  </a:lnTo>
                  <a:lnTo>
                    <a:pt x="648657" y="713937"/>
                  </a:lnTo>
                  <a:lnTo>
                    <a:pt x="0" y="777553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cs-CZ" dirty="0"/>
            </a:p>
          </p:txBody>
        </p:sp>
      </p:grpSp>
      <p:sp>
        <p:nvSpPr>
          <p:cNvPr id="38" name="Zástupný symbol obrázku 3">
            <a:extLst>
              <a:ext uri="{FF2B5EF4-FFF2-40B4-BE49-F238E27FC236}">
                <a16:creationId xmlns:a16="http://schemas.microsoft.com/office/drawing/2014/main" id="{EC82E52C-5E33-5942-8474-7ED4354EC95D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7405874" y="4835817"/>
            <a:ext cx="691688" cy="691688"/>
          </a:xfrm>
        </p:spPr>
        <p:txBody>
          <a:bodyPr rtlCol="0"/>
          <a:lstStyle>
            <a:lvl1pPr marL="0" indent="0">
              <a:buNone/>
              <a:defRPr sz="1300"/>
            </a:lvl1pPr>
          </a:lstStyle>
          <a:p>
            <a:pPr rtl="0"/>
            <a:r>
              <a:rPr lang="cs-CZ" dirty="0"/>
              <a:t>Po kliknutí na ikonu můžete přidat obrázek.</a:t>
            </a:r>
          </a:p>
        </p:txBody>
      </p:sp>
      <p:sp>
        <p:nvSpPr>
          <p:cNvPr id="39" name="Zástupný symbol obrázku 3">
            <a:extLst>
              <a:ext uri="{FF2B5EF4-FFF2-40B4-BE49-F238E27FC236}">
                <a16:creationId xmlns:a16="http://schemas.microsoft.com/office/drawing/2014/main" id="{07EC0147-5BE6-9248-BF42-BD99608F459C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7405874" y="3271181"/>
            <a:ext cx="691688" cy="691688"/>
          </a:xfrm>
        </p:spPr>
        <p:txBody>
          <a:bodyPr rtlCol="0"/>
          <a:lstStyle>
            <a:lvl1pPr marL="0" indent="0">
              <a:buNone/>
              <a:defRPr sz="1300"/>
            </a:lvl1pPr>
          </a:lstStyle>
          <a:p>
            <a:pPr rtl="0"/>
            <a:r>
              <a:rPr lang="cs-CZ"/>
              <a:t>Po kliknutí na ikonu můžete přidat obrázek.</a:t>
            </a:r>
            <a:endParaRPr lang="cs-CZ" dirty="0"/>
          </a:p>
        </p:txBody>
      </p:sp>
      <p:sp>
        <p:nvSpPr>
          <p:cNvPr id="40" name="Zástupný symbol obrázku 3">
            <a:extLst>
              <a:ext uri="{FF2B5EF4-FFF2-40B4-BE49-F238E27FC236}">
                <a16:creationId xmlns:a16="http://schemas.microsoft.com/office/drawing/2014/main" id="{2B8E1942-1472-BC49-A624-3A31190A69E1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7405874" y="1706545"/>
            <a:ext cx="691688" cy="691688"/>
          </a:xfrm>
        </p:spPr>
        <p:txBody>
          <a:bodyPr rtlCol="0"/>
          <a:lstStyle>
            <a:lvl1pPr marL="0" indent="0">
              <a:buNone/>
              <a:defRPr sz="1300"/>
            </a:lvl1pPr>
          </a:lstStyle>
          <a:p>
            <a:pPr rtl="0"/>
            <a:r>
              <a:rPr lang="cs-CZ" dirty="0"/>
              <a:t>Po kliknutí na ikonu můžete přidat obrázek.</a:t>
            </a:r>
          </a:p>
        </p:txBody>
      </p:sp>
    </p:spTree>
    <p:extLst>
      <p:ext uri="{BB962C8B-B14F-4D97-AF65-F5344CB8AC3E}">
        <p14:creationId xmlns:p14="http://schemas.microsoft.com/office/powerpoint/2010/main" val="1911798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gitální produ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Volný tvar: Obrazec 23">
            <a:extLst>
              <a:ext uri="{FF2B5EF4-FFF2-40B4-BE49-F238E27FC236}">
                <a16:creationId xmlns:a16="http://schemas.microsoft.com/office/drawing/2014/main" id="{5F6D6B0F-FF8B-4D60-B712-A57904D5502C}"/>
              </a:ext>
            </a:extLst>
          </p:cNvPr>
          <p:cNvSpPr/>
          <p:nvPr userDrawn="1"/>
        </p:nvSpPr>
        <p:spPr>
          <a:xfrm rot="19260823">
            <a:off x="10216425" y="538864"/>
            <a:ext cx="467362" cy="344458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5" name="Volný tvar: Obrazec 24">
            <a:extLst>
              <a:ext uri="{FF2B5EF4-FFF2-40B4-BE49-F238E27FC236}">
                <a16:creationId xmlns:a16="http://schemas.microsoft.com/office/drawing/2014/main" id="{FFF5FB50-33B5-4195-92D6-70891F240926}"/>
              </a:ext>
            </a:extLst>
          </p:cNvPr>
          <p:cNvSpPr/>
          <p:nvPr userDrawn="1"/>
        </p:nvSpPr>
        <p:spPr>
          <a:xfrm rot="20377627">
            <a:off x="10678141" y="849218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6" name="Volný tvar: Obrazec 25">
            <a:extLst>
              <a:ext uri="{FF2B5EF4-FFF2-40B4-BE49-F238E27FC236}">
                <a16:creationId xmlns:a16="http://schemas.microsoft.com/office/drawing/2014/main" id="{EECD958F-56E9-4A3B-9C25-D5970592C848}"/>
              </a:ext>
            </a:extLst>
          </p:cNvPr>
          <p:cNvSpPr/>
          <p:nvPr userDrawn="1"/>
        </p:nvSpPr>
        <p:spPr>
          <a:xfrm rot="19260823">
            <a:off x="10717367" y="620572"/>
            <a:ext cx="250689" cy="18476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7" name="Volný tvar: Obrazec 26">
            <a:extLst>
              <a:ext uri="{FF2B5EF4-FFF2-40B4-BE49-F238E27FC236}">
                <a16:creationId xmlns:a16="http://schemas.microsoft.com/office/drawing/2014/main" id="{72F4FF18-9272-43AF-912E-B1CF8BF148D4}"/>
              </a:ext>
            </a:extLst>
          </p:cNvPr>
          <p:cNvSpPr/>
          <p:nvPr userDrawn="1"/>
        </p:nvSpPr>
        <p:spPr>
          <a:xfrm rot="19810388">
            <a:off x="11064926" y="78160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8" name="Volný tvar: Obrazec 27">
            <a:extLst>
              <a:ext uri="{FF2B5EF4-FFF2-40B4-BE49-F238E27FC236}">
                <a16:creationId xmlns:a16="http://schemas.microsoft.com/office/drawing/2014/main" id="{AE9C7EB4-9E81-4394-8C2C-A54BBD15B51D}"/>
              </a:ext>
            </a:extLst>
          </p:cNvPr>
          <p:cNvSpPr/>
          <p:nvPr userDrawn="1"/>
        </p:nvSpPr>
        <p:spPr>
          <a:xfrm rot="18277851">
            <a:off x="11152527" y="3820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9" name="Volný tvar: Obrazec 28">
            <a:extLst>
              <a:ext uri="{FF2B5EF4-FFF2-40B4-BE49-F238E27FC236}">
                <a16:creationId xmlns:a16="http://schemas.microsoft.com/office/drawing/2014/main" id="{FE681EC0-A139-4B14-89E8-F237CB63D4C9}"/>
              </a:ext>
            </a:extLst>
          </p:cNvPr>
          <p:cNvSpPr/>
          <p:nvPr userDrawn="1"/>
        </p:nvSpPr>
        <p:spPr>
          <a:xfrm rot="20761418">
            <a:off x="11545452" y="1030689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30" name="Volný tvar: Obrazec 29">
            <a:extLst>
              <a:ext uri="{FF2B5EF4-FFF2-40B4-BE49-F238E27FC236}">
                <a16:creationId xmlns:a16="http://schemas.microsoft.com/office/drawing/2014/main" id="{87F87648-ABB4-4C97-BB6D-58342407E9DF}"/>
              </a:ext>
            </a:extLst>
          </p:cNvPr>
          <p:cNvSpPr/>
          <p:nvPr userDrawn="1"/>
        </p:nvSpPr>
        <p:spPr>
          <a:xfrm rot="17315293">
            <a:off x="11756248" y="2475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31" name="Volný tvar: Obrazec 30">
            <a:extLst>
              <a:ext uri="{FF2B5EF4-FFF2-40B4-BE49-F238E27FC236}">
                <a16:creationId xmlns:a16="http://schemas.microsoft.com/office/drawing/2014/main" id="{0802EFEB-F4DF-4501-91AA-173B60EBBBAA}"/>
              </a:ext>
            </a:extLst>
          </p:cNvPr>
          <p:cNvSpPr/>
          <p:nvPr userDrawn="1"/>
        </p:nvSpPr>
        <p:spPr>
          <a:xfrm rot="20082236">
            <a:off x="11448108" y="631127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32" name="Volný tvar: Obrazec 31">
            <a:extLst>
              <a:ext uri="{FF2B5EF4-FFF2-40B4-BE49-F238E27FC236}">
                <a16:creationId xmlns:a16="http://schemas.microsoft.com/office/drawing/2014/main" id="{109FE51D-8E02-4ED7-862B-5CF838F7F77F}"/>
              </a:ext>
            </a:extLst>
          </p:cNvPr>
          <p:cNvSpPr/>
          <p:nvPr userDrawn="1"/>
        </p:nvSpPr>
        <p:spPr>
          <a:xfrm rot="19879732">
            <a:off x="11668879" y="82443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33" name="Volný tvar: Obrazec 32">
            <a:extLst>
              <a:ext uri="{FF2B5EF4-FFF2-40B4-BE49-F238E27FC236}">
                <a16:creationId xmlns:a16="http://schemas.microsoft.com/office/drawing/2014/main" id="{4ECB9E40-5923-4571-9C8E-D7412C1283B2}"/>
              </a:ext>
            </a:extLst>
          </p:cNvPr>
          <p:cNvSpPr/>
          <p:nvPr userDrawn="1"/>
        </p:nvSpPr>
        <p:spPr>
          <a:xfrm rot="328041">
            <a:off x="10094502" y="901548"/>
            <a:ext cx="579699" cy="606799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  <a:gd name="connsiteX0" fmla="*/ 487806 w 487806"/>
              <a:gd name="connsiteY0" fmla="*/ 171848 h 510610"/>
              <a:gd name="connsiteX1" fmla="*/ 308036 w 487806"/>
              <a:gd name="connsiteY1" fmla="*/ 510610 h 510610"/>
              <a:gd name="connsiteX2" fmla="*/ 0 w 487806"/>
              <a:gd name="connsiteY2" fmla="*/ 0 h 510610"/>
              <a:gd name="connsiteX3" fmla="*/ 487806 w 487806"/>
              <a:gd name="connsiteY3" fmla="*/ 171848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806" h="510610">
                <a:moveTo>
                  <a:pt x="487806" y="171848"/>
                </a:moveTo>
                <a:lnTo>
                  <a:pt x="308036" y="510610"/>
                </a:lnTo>
                <a:lnTo>
                  <a:pt x="0" y="0"/>
                </a:lnTo>
                <a:lnTo>
                  <a:pt x="487806" y="1718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34" name="Volný tvar: Obrazec 33">
            <a:extLst>
              <a:ext uri="{FF2B5EF4-FFF2-40B4-BE49-F238E27FC236}">
                <a16:creationId xmlns:a16="http://schemas.microsoft.com/office/drawing/2014/main" id="{E46052C9-826B-47AC-9F6B-3078D4F43748}"/>
              </a:ext>
            </a:extLst>
          </p:cNvPr>
          <p:cNvSpPr/>
          <p:nvPr userDrawn="1"/>
        </p:nvSpPr>
        <p:spPr>
          <a:xfrm>
            <a:off x="10871770" y="1202556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35" name="Volný tvar: Obrazec 34">
            <a:extLst>
              <a:ext uri="{FF2B5EF4-FFF2-40B4-BE49-F238E27FC236}">
                <a16:creationId xmlns:a16="http://schemas.microsoft.com/office/drawing/2014/main" id="{0C3867F5-4C6F-48BE-9DFF-9046D1FE6771}"/>
              </a:ext>
            </a:extLst>
          </p:cNvPr>
          <p:cNvSpPr/>
          <p:nvPr userDrawn="1"/>
        </p:nvSpPr>
        <p:spPr>
          <a:xfrm rot="20761418">
            <a:off x="11512604" y="1484835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36" name="Volný tvar: Obrazec 35">
            <a:extLst>
              <a:ext uri="{FF2B5EF4-FFF2-40B4-BE49-F238E27FC236}">
                <a16:creationId xmlns:a16="http://schemas.microsoft.com/office/drawing/2014/main" id="{7B0CB40F-9E6F-457D-9C1F-9769BC3AE13E}"/>
              </a:ext>
            </a:extLst>
          </p:cNvPr>
          <p:cNvSpPr/>
          <p:nvPr userDrawn="1"/>
        </p:nvSpPr>
        <p:spPr>
          <a:xfrm rot="1160487">
            <a:off x="10291662" y="1614015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37" name="Volný tvar: Obrazec 36">
            <a:extLst>
              <a:ext uri="{FF2B5EF4-FFF2-40B4-BE49-F238E27FC236}">
                <a16:creationId xmlns:a16="http://schemas.microsoft.com/office/drawing/2014/main" id="{0FCD03E7-2128-4C04-A914-409506646A76}"/>
              </a:ext>
            </a:extLst>
          </p:cNvPr>
          <p:cNvSpPr/>
          <p:nvPr userDrawn="1"/>
        </p:nvSpPr>
        <p:spPr>
          <a:xfrm rot="803026">
            <a:off x="11586107" y="2015428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grpSp>
        <p:nvGrpSpPr>
          <p:cNvPr id="43" name="Skupina 42">
            <a:extLst>
              <a:ext uri="{FF2B5EF4-FFF2-40B4-BE49-F238E27FC236}">
                <a16:creationId xmlns:a16="http://schemas.microsoft.com/office/drawing/2014/main" id="{0725BC56-C7B6-400F-80F9-3F968E2CAE0E}"/>
              </a:ext>
            </a:extLst>
          </p:cNvPr>
          <p:cNvGrpSpPr/>
          <p:nvPr userDrawn="1"/>
        </p:nvGrpSpPr>
        <p:grpSpPr>
          <a:xfrm>
            <a:off x="3383603" y="1013721"/>
            <a:ext cx="7749965" cy="5100743"/>
            <a:chOff x="510812" y="938373"/>
            <a:chExt cx="8073393" cy="5313612"/>
          </a:xfrm>
        </p:grpSpPr>
        <p:sp>
          <p:nvSpPr>
            <p:cNvPr id="44" name="Zaoblený obdélník 15">
              <a:extLst>
                <a:ext uri="{FF2B5EF4-FFF2-40B4-BE49-F238E27FC236}">
                  <a16:creationId xmlns:a16="http://schemas.microsoft.com/office/drawing/2014/main" id="{1EC806EC-A1B2-4893-9504-1D7FFE8E238F}"/>
                </a:ext>
              </a:extLst>
            </p:cNvPr>
            <p:cNvSpPr/>
            <p:nvPr/>
          </p:nvSpPr>
          <p:spPr>
            <a:xfrm>
              <a:off x="877709" y="938373"/>
              <a:ext cx="7339600" cy="5234482"/>
            </a:xfrm>
            <a:prstGeom prst="round2SameRect">
              <a:avLst>
                <a:gd name="adj1" fmla="val 5601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cs-CZ" dirty="0"/>
            </a:p>
          </p:txBody>
        </p:sp>
        <p:sp>
          <p:nvSpPr>
            <p:cNvPr id="45" name="Zaoblený obdélník 15">
              <a:extLst>
                <a:ext uri="{FF2B5EF4-FFF2-40B4-BE49-F238E27FC236}">
                  <a16:creationId xmlns:a16="http://schemas.microsoft.com/office/drawing/2014/main" id="{535A1B12-6F16-41A0-A6B1-4AD0CCB5A081}"/>
                </a:ext>
              </a:extLst>
            </p:cNvPr>
            <p:cNvSpPr/>
            <p:nvPr/>
          </p:nvSpPr>
          <p:spPr>
            <a:xfrm>
              <a:off x="930758" y="995668"/>
              <a:ext cx="7233502" cy="5177187"/>
            </a:xfrm>
            <a:prstGeom prst="round2SameRect">
              <a:avLst>
                <a:gd name="adj1" fmla="val 4499"/>
                <a:gd name="adj2" fmla="val 0"/>
              </a:avLst>
            </a:prstGeom>
            <a:solidFill>
              <a:schemeClr val="bg1"/>
            </a:solidFill>
            <a:ln w="3175">
              <a:solidFill>
                <a:schemeClr val="accent1"/>
              </a:solidFill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cs-CZ" dirty="0"/>
            </a:p>
          </p:txBody>
        </p:sp>
        <p:sp>
          <p:nvSpPr>
            <p:cNvPr id="46" name="Obdélník: Zaoblené rohy 45">
              <a:extLst>
                <a:ext uri="{FF2B5EF4-FFF2-40B4-BE49-F238E27FC236}">
                  <a16:creationId xmlns:a16="http://schemas.microsoft.com/office/drawing/2014/main" id="{379B244F-CF81-4500-A78E-495ABA6828BA}"/>
                </a:ext>
              </a:extLst>
            </p:cNvPr>
            <p:cNvSpPr/>
            <p:nvPr/>
          </p:nvSpPr>
          <p:spPr>
            <a:xfrm rot="16200000">
              <a:off x="2264894" y="295974"/>
              <a:ext cx="4565229" cy="6599909"/>
            </a:xfrm>
            <a:prstGeom prst="roundRect">
              <a:avLst>
                <a:gd name="adj" fmla="val 1476"/>
              </a:avLst>
            </a:prstGeom>
            <a:solidFill>
              <a:schemeClr val="bg1"/>
            </a:solidFill>
            <a:ln w="31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cs-CZ" dirty="0"/>
            </a:p>
          </p:txBody>
        </p:sp>
        <p:sp>
          <p:nvSpPr>
            <p:cNvPr id="47" name="Zaoblený obdélník 15">
              <a:extLst>
                <a:ext uri="{FF2B5EF4-FFF2-40B4-BE49-F238E27FC236}">
                  <a16:creationId xmlns:a16="http://schemas.microsoft.com/office/drawing/2014/main" id="{EE88F157-E260-486F-937E-C18428699861}"/>
                </a:ext>
              </a:extLst>
            </p:cNvPr>
            <p:cNvSpPr/>
            <p:nvPr/>
          </p:nvSpPr>
          <p:spPr>
            <a:xfrm rot="10800000">
              <a:off x="510812" y="5998253"/>
              <a:ext cx="8073393" cy="24897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/>
            </a:solidFill>
            <a:ln w="3175">
              <a:solidFill>
                <a:schemeClr val="accent1"/>
              </a:solidFill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cs-CZ" dirty="0"/>
            </a:p>
          </p:txBody>
        </p:sp>
        <p:sp>
          <p:nvSpPr>
            <p:cNvPr id="48" name="Zaoblený obdélník 15">
              <a:extLst>
                <a:ext uri="{FF2B5EF4-FFF2-40B4-BE49-F238E27FC236}">
                  <a16:creationId xmlns:a16="http://schemas.microsoft.com/office/drawing/2014/main" id="{F736AFAF-44AD-47CE-A63B-210102A4BF0B}"/>
                </a:ext>
              </a:extLst>
            </p:cNvPr>
            <p:cNvSpPr/>
            <p:nvPr userDrawn="1"/>
          </p:nvSpPr>
          <p:spPr>
            <a:xfrm>
              <a:off x="3668019" y="6206338"/>
              <a:ext cx="1758981" cy="45647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31000"/>
                  </a:schemeClr>
                </a:gs>
              </a:gsLst>
              <a:lin ang="16200000" scaled="0"/>
            </a:gra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cs-CZ" dirty="0"/>
            </a:p>
          </p:txBody>
        </p:sp>
        <p:sp>
          <p:nvSpPr>
            <p:cNvPr id="49" name="Ovál 48">
              <a:extLst>
                <a:ext uri="{FF2B5EF4-FFF2-40B4-BE49-F238E27FC236}">
                  <a16:creationId xmlns:a16="http://schemas.microsoft.com/office/drawing/2014/main" id="{A4F6457E-3660-4E80-82BC-8894D701DEE9}"/>
                </a:ext>
              </a:extLst>
            </p:cNvPr>
            <p:cNvSpPr/>
            <p:nvPr/>
          </p:nvSpPr>
          <p:spPr>
            <a:xfrm rot="16200000">
              <a:off x="4660498" y="1119143"/>
              <a:ext cx="48680" cy="4868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0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cs-CZ" dirty="0"/>
            </a:p>
          </p:txBody>
        </p:sp>
        <p:sp>
          <p:nvSpPr>
            <p:cNvPr id="50" name="Ovál 49">
              <a:extLst>
                <a:ext uri="{FF2B5EF4-FFF2-40B4-BE49-F238E27FC236}">
                  <a16:creationId xmlns:a16="http://schemas.microsoft.com/office/drawing/2014/main" id="{88230416-7E55-4CB0-9548-491BA471E9E8}"/>
                </a:ext>
              </a:extLst>
            </p:cNvPr>
            <p:cNvSpPr/>
            <p:nvPr/>
          </p:nvSpPr>
          <p:spPr>
            <a:xfrm rot="16200000">
              <a:off x="4505961" y="1106017"/>
              <a:ext cx="83096" cy="8309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cs-CZ" dirty="0"/>
            </a:p>
          </p:txBody>
        </p:sp>
        <p:sp>
          <p:nvSpPr>
            <p:cNvPr id="51" name="Ovál 50">
              <a:extLst>
                <a:ext uri="{FF2B5EF4-FFF2-40B4-BE49-F238E27FC236}">
                  <a16:creationId xmlns:a16="http://schemas.microsoft.com/office/drawing/2014/main" id="{FE3C1810-AD4F-4393-928E-CFA8053A2CC2}"/>
                </a:ext>
              </a:extLst>
            </p:cNvPr>
            <p:cNvSpPr/>
            <p:nvPr/>
          </p:nvSpPr>
          <p:spPr>
            <a:xfrm rot="16200000">
              <a:off x="4524686" y="1124741"/>
              <a:ext cx="45647" cy="4564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cs-CZ" dirty="0"/>
            </a:p>
          </p:txBody>
        </p:sp>
      </p:grp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0" y="1152000"/>
            <a:ext cx="2951603" cy="2196235"/>
          </a:xfrm>
        </p:spPr>
        <p:txBody>
          <a:bodyPr rtlCol="0" anchor="b"/>
          <a:lstStyle>
            <a:lvl1pPr marL="0" indent="0">
              <a:buNone/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42925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809625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076325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cs-CZ"/>
              <a:t>Sem můžete dát zdůrazněný text</a:t>
            </a:r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7" name="Zástupný symbol pro zápatí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cs-CZ" dirty="0"/>
          </a:p>
        </p:txBody>
      </p:sp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cs-CZ" smtClean="0"/>
              <a:pPr rtl="0"/>
              <a:t>‹#›</a:t>
            </a:fld>
            <a:endParaRPr lang="cs-CZ" dirty="0"/>
          </a:p>
        </p:txBody>
      </p:sp>
      <p:sp>
        <p:nvSpPr>
          <p:cNvPr id="5" name="Zástupný symbol obrázku 4">
            <a:extLst>
              <a:ext uri="{FF2B5EF4-FFF2-40B4-BE49-F238E27FC236}">
                <a16:creationId xmlns:a16="http://schemas.microsoft.com/office/drawing/2014/main" id="{8C1EA41E-F6C4-484F-95E9-42978FF216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092796" y="1376357"/>
            <a:ext cx="6333545" cy="4379625"/>
          </a:xfrm>
          <a:prstGeom prst="roundRect">
            <a:avLst>
              <a:gd name="adj" fmla="val 135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rtlCol="0"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Vložte nebo přetáhněte obrázek sem</a:t>
            </a:r>
            <a:endParaRPr lang="cs-CZ" dirty="0"/>
          </a:p>
        </p:txBody>
      </p:sp>
      <p:sp>
        <p:nvSpPr>
          <p:cNvPr id="9" name="Zástupný symbol pro text 8">
            <a:extLst>
              <a:ext uri="{FF2B5EF4-FFF2-40B4-BE49-F238E27FC236}">
                <a16:creationId xmlns:a16="http://schemas.microsoft.com/office/drawing/2014/main" id="{35FD3B7C-17C6-4327-986C-A8A6D6EC1B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800" y="3509766"/>
            <a:ext cx="2951163" cy="2322709"/>
          </a:xfrm>
        </p:spPr>
        <p:txBody>
          <a:bodyPr rtlCol="0"/>
          <a:lstStyle/>
          <a:p>
            <a:pPr lvl="0" rtl="0"/>
            <a:r>
              <a:rPr lang="cs-CZ"/>
              <a:t>Upravit styly předlohy textu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362864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kové odrážky ve 3 sloupcí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ál 17">
            <a:extLst>
              <a:ext uri="{FF2B5EF4-FFF2-40B4-BE49-F238E27FC236}">
                <a16:creationId xmlns:a16="http://schemas.microsoft.com/office/drawing/2014/main" id="{139FC94F-AE30-1048-843A-295FA302AC56}"/>
              </a:ext>
            </a:extLst>
          </p:cNvPr>
          <p:cNvSpPr>
            <a:spLocks noChangeAspect="1"/>
          </p:cNvSpPr>
          <p:nvPr userDrawn="1"/>
        </p:nvSpPr>
        <p:spPr>
          <a:xfrm>
            <a:off x="8294151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17" name="Ovál 16">
            <a:extLst>
              <a:ext uri="{FF2B5EF4-FFF2-40B4-BE49-F238E27FC236}">
                <a16:creationId xmlns:a16="http://schemas.microsoft.com/office/drawing/2014/main" id="{A037F3B8-BD34-EA4F-A1C0-4006B373159E}"/>
              </a:ext>
            </a:extLst>
          </p:cNvPr>
          <p:cNvSpPr>
            <a:spLocks noChangeAspect="1"/>
          </p:cNvSpPr>
          <p:nvPr userDrawn="1"/>
        </p:nvSpPr>
        <p:spPr>
          <a:xfrm>
            <a:off x="5345060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19" name="Ovál 18">
            <a:extLst>
              <a:ext uri="{FF2B5EF4-FFF2-40B4-BE49-F238E27FC236}">
                <a16:creationId xmlns:a16="http://schemas.microsoft.com/office/drawing/2014/main" id="{8A1CF33D-645D-E940-8FF4-6178A32A19A2}"/>
              </a:ext>
            </a:extLst>
          </p:cNvPr>
          <p:cNvSpPr>
            <a:spLocks noChangeAspect="1"/>
          </p:cNvSpPr>
          <p:nvPr userDrawn="1"/>
        </p:nvSpPr>
        <p:spPr>
          <a:xfrm>
            <a:off x="2398763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7" name="Zástupný symbol pro zápatí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cs-CZ" dirty="0"/>
          </a:p>
        </p:txBody>
      </p:sp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cs-CZ" smtClean="0"/>
              <a:pPr rtl="0"/>
              <a:t>‹#›</a:t>
            </a:fld>
            <a:endParaRPr lang="cs-CZ" dirty="0"/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071452" y="4688112"/>
            <a:ext cx="2160588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cs-CZ"/>
              <a:t>Popis odrážky</a:t>
            </a:r>
            <a:endParaRPr lang="cs-CZ" dirty="0"/>
          </a:p>
        </p:txBody>
      </p:sp>
      <p:sp>
        <p:nvSpPr>
          <p:cNvPr id="13" name="Zástupný symbol pro text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20543" y="4688112"/>
            <a:ext cx="2160588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cs-CZ"/>
              <a:t>Popis odrážky</a:t>
            </a:r>
            <a:endParaRPr lang="cs-CZ" dirty="0"/>
          </a:p>
        </p:txBody>
      </p:sp>
      <p:sp>
        <p:nvSpPr>
          <p:cNvPr id="15" name="Zástupný symbol pro text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9634" y="4683647"/>
            <a:ext cx="2160588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cs-CZ"/>
              <a:t>Popis odrážky</a:t>
            </a:r>
            <a:endParaRPr lang="cs-CZ" dirty="0"/>
          </a:p>
        </p:txBody>
      </p:sp>
      <p:sp>
        <p:nvSpPr>
          <p:cNvPr id="10" name="Zástupný symbol pro text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071453" y="3926335"/>
            <a:ext cx="2160587" cy="504000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cs-CZ" dirty="0"/>
              <a:t>Odrážka 2</a:t>
            </a:r>
          </a:p>
        </p:txBody>
      </p:sp>
      <p:sp>
        <p:nvSpPr>
          <p:cNvPr id="12" name="Zástupný symbol pro text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0543" y="3926335"/>
            <a:ext cx="2160588" cy="504000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cs-CZ" dirty="0"/>
              <a:t>Odrážka 3</a:t>
            </a:r>
          </a:p>
        </p:txBody>
      </p:sp>
      <p:sp>
        <p:nvSpPr>
          <p:cNvPr id="16" name="Zástupný symbol pro text 15">
            <a:extLst>
              <a:ext uri="{FF2B5EF4-FFF2-40B4-BE49-F238E27FC236}">
                <a16:creationId xmlns:a16="http://schemas.microsoft.com/office/drawing/2014/main" id="{33DAFB20-1343-4578-8AA0-0378B674F1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69635" y="3926335"/>
            <a:ext cx="2160587" cy="504000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cs-CZ" dirty="0"/>
              <a:t>Odrážka 4</a:t>
            </a:r>
          </a:p>
        </p:txBody>
      </p:sp>
      <p:sp>
        <p:nvSpPr>
          <p:cNvPr id="9" name="Zástupný symbol pro text 8">
            <a:extLst>
              <a:ext uri="{FF2B5EF4-FFF2-40B4-BE49-F238E27FC236}">
                <a16:creationId xmlns:a16="http://schemas.microsoft.com/office/drawing/2014/main" id="{36DD16A0-27CF-480C-8ADD-7BB99E0031A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0" y="1080000"/>
            <a:ext cx="11339513" cy="276561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cs-CZ"/>
              <a:t>Podnadpis</a:t>
            </a:r>
            <a:endParaRPr lang="cs-CZ" dirty="0"/>
          </a:p>
        </p:txBody>
      </p:sp>
      <p:sp>
        <p:nvSpPr>
          <p:cNvPr id="20" name="Zástupný symbol obrázku 3">
            <a:extLst>
              <a:ext uri="{FF2B5EF4-FFF2-40B4-BE49-F238E27FC236}">
                <a16:creationId xmlns:a16="http://schemas.microsoft.com/office/drawing/2014/main" id="{06B6D0B6-0884-CD46-A1B0-9FED03C22626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2724708" y="2358091"/>
            <a:ext cx="854075" cy="854075"/>
          </a:xfrm>
        </p:spPr>
        <p:txBody>
          <a:bodyPr rtlCol="0"/>
          <a:lstStyle>
            <a:lvl1pPr marL="0" indent="0">
              <a:buNone/>
              <a:defRPr sz="1500"/>
            </a:lvl1pPr>
          </a:lstStyle>
          <a:p>
            <a:pPr rtl="0"/>
            <a:r>
              <a:rPr lang="cs-CZ" dirty="0"/>
              <a:t>Po kliknutí na ikonu můžete přidat obrázek.</a:t>
            </a:r>
          </a:p>
        </p:txBody>
      </p:sp>
      <p:sp>
        <p:nvSpPr>
          <p:cNvPr id="21" name="Zástupný symbol obrázku 3">
            <a:extLst>
              <a:ext uri="{FF2B5EF4-FFF2-40B4-BE49-F238E27FC236}">
                <a16:creationId xmlns:a16="http://schemas.microsoft.com/office/drawing/2014/main" id="{BAAC12A0-90C3-984B-A8FC-7EB4AA432E3A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5672402" y="2358091"/>
            <a:ext cx="854075" cy="854075"/>
          </a:xfrm>
        </p:spPr>
        <p:txBody>
          <a:bodyPr rtlCol="0"/>
          <a:lstStyle>
            <a:lvl1pPr marL="0" indent="0">
              <a:buNone/>
              <a:defRPr sz="1500"/>
            </a:lvl1pPr>
          </a:lstStyle>
          <a:p>
            <a:pPr rtl="0"/>
            <a:r>
              <a:rPr lang="cs-CZ"/>
              <a:t>Po kliknutí na ikonu můžete přidat obrázek.</a:t>
            </a:r>
            <a:endParaRPr lang="cs-CZ" dirty="0"/>
          </a:p>
        </p:txBody>
      </p:sp>
      <p:sp>
        <p:nvSpPr>
          <p:cNvPr id="22" name="Zástupný symbol obrázku 3">
            <a:extLst>
              <a:ext uri="{FF2B5EF4-FFF2-40B4-BE49-F238E27FC236}">
                <a16:creationId xmlns:a16="http://schemas.microsoft.com/office/drawing/2014/main" id="{51565942-8816-734B-BEEE-1258F13B66DA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8621493" y="2358090"/>
            <a:ext cx="854075" cy="854075"/>
          </a:xfrm>
        </p:spPr>
        <p:txBody>
          <a:bodyPr rtlCol="0"/>
          <a:lstStyle>
            <a:lvl1pPr marL="0" indent="0">
              <a:buNone/>
              <a:defRPr sz="1500"/>
            </a:lvl1pPr>
          </a:lstStyle>
          <a:p>
            <a:pPr rtl="0"/>
            <a:r>
              <a:rPr lang="cs-CZ"/>
              <a:t>Po kliknutí na ikonu můžete přidat obrázek.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720024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lká čísla – možnos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Zástupný symbol pro text 3">
            <a:extLst>
              <a:ext uri="{FF2B5EF4-FFF2-40B4-BE49-F238E27FC236}">
                <a16:creationId xmlns:a16="http://schemas.microsoft.com/office/drawing/2014/main" id="{E6E9DC6E-6F00-46BA-B990-095D92A3588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0706" y="1579984"/>
            <a:ext cx="4348065" cy="43480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txBody>
          <a:bodyPr rtlCol="0" anchor="ctr"/>
          <a:lstStyle>
            <a:lvl1pPr marL="0" indent="0" algn="ctr">
              <a:buNone/>
              <a:defRPr sz="2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cs-CZ"/>
              <a:t>Záhlaví oddílu</a:t>
            </a:r>
            <a:endParaRPr lang="cs-CZ" dirty="0"/>
          </a:p>
        </p:txBody>
      </p:sp>
      <p:sp>
        <p:nvSpPr>
          <p:cNvPr id="27" name="Zástupný symbol pro text 9">
            <a:extLst>
              <a:ext uri="{FF2B5EF4-FFF2-40B4-BE49-F238E27FC236}">
                <a16:creationId xmlns:a16="http://schemas.microsoft.com/office/drawing/2014/main" id="{76D2E128-93A5-440C-A234-55AC27F90F8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9330" y="1754721"/>
            <a:ext cx="3998591" cy="3998591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21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266700" lvl="0" indent="-266700" algn="ctr" rtl="0"/>
            <a:r>
              <a:rPr lang="cs-CZ"/>
              <a:t>Záhlaví oddílu</a:t>
            </a:r>
            <a:endParaRPr lang="cs-CZ" dirty="0"/>
          </a:p>
        </p:txBody>
      </p:sp>
      <p:sp>
        <p:nvSpPr>
          <p:cNvPr id="28" name="Zástupný symbol pro text 9">
            <a:extLst>
              <a:ext uri="{FF2B5EF4-FFF2-40B4-BE49-F238E27FC236}">
                <a16:creationId xmlns:a16="http://schemas.microsoft.com/office/drawing/2014/main" id="{315814FC-F14E-4ECD-A97E-869936E55DF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238481" y="2193897"/>
            <a:ext cx="3120238" cy="3120238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21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266700" lvl="0" indent="-266700" algn="ctr" rtl="0"/>
            <a:r>
              <a:rPr lang="cs-CZ"/>
              <a:t>Záhlaví oddílu</a:t>
            </a:r>
            <a:endParaRPr lang="cs-CZ" dirty="0"/>
          </a:p>
        </p:txBody>
      </p:sp>
      <p:sp>
        <p:nvSpPr>
          <p:cNvPr id="48" name="Volný tvar: Obrazec 47">
            <a:extLst>
              <a:ext uri="{FF2B5EF4-FFF2-40B4-BE49-F238E27FC236}">
                <a16:creationId xmlns:a16="http://schemas.microsoft.com/office/drawing/2014/main" id="{A8E117AC-4076-4663-96EA-12A984AAA63A}"/>
              </a:ext>
            </a:extLst>
          </p:cNvPr>
          <p:cNvSpPr/>
          <p:nvPr userDrawn="1"/>
        </p:nvSpPr>
        <p:spPr>
          <a:xfrm>
            <a:off x="4740115" y="2772299"/>
            <a:ext cx="494967" cy="1963434"/>
          </a:xfrm>
          <a:custGeom>
            <a:avLst/>
            <a:gdLst>
              <a:gd name="connsiteX0" fmla="*/ 258706 w 494967"/>
              <a:gd name="connsiteY0" fmla="*/ 0 h 1963434"/>
              <a:gd name="connsiteX1" fmla="*/ 324121 w 494967"/>
              <a:gd name="connsiteY1" fmla="*/ 135794 h 1963434"/>
              <a:gd name="connsiteX2" fmla="*/ 494967 w 494967"/>
              <a:gd name="connsiteY2" fmla="*/ 982025 h 1963434"/>
              <a:gd name="connsiteX3" fmla="*/ 324121 w 494967"/>
              <a:gd name="connsiteY3" fmla="*/ 1828257 h 1963434"/>
              <a:gd name="connsiteX4" fmla="*/ 259003 w 494967"/>
              <a:gd name="connsiteY4" fmla="*/ 1963434 h 1963434"/>
              <a:gd name="connsiteX5" fmla="*/ 241238 w 494967"/>
              <a:gd name="connsiteY5" fmla="*/ 1934192 h 1963434"/>
              <a:gd name="connsiteX6" fmla="*/ 0 w 494967"/>
              <a:gd name="connsiteY6" fmla="*/ 981472 h 1963434"/>
              <a:gd name="connsiteX7" fmla="*/ 241238 w 494967"/>
              <a:gd name="connsiteY7" fmla="*/ 28753 h 1963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4967" h="1963434">
                <a:moveTo>
                  <a:pt x="258706" y="0"/>
                </a:moveTo>
                <a:lnTo>
                  <a:pt x="324121" y="135794"/>
                </a:lnTo>
                <a:cubicBezTo>
                  <a:pt x="434133" y="395891"/>
                  <a:pt x="494967" y="681854"/>
                  <a:pt x="494967" y="982025"/>
                </a:cubicBezTo>
                <a:cubicBezTo>
                  <a:pt x="494967" y="1282196"/>
                  <a:pt x="434133" y="1568159"/>
                  <a:pt x="324121" y="1828257"/>
                </a:cubicBezTo>
                <a:lnTo>
                  <a:pt x="259003" y="1963434"/>
                </a:lnTo>
                <a:lnTo>
                  <a:pt x="241238" y="1934192"/>
                </a:lnTo>
                <a:cubicBezTo>
                  <a:pt x="87390" y="1650983"/>
                  <a:pt x="0" y="1326433"/>
                  <a:pt x="0" y="981472"/>
                </a:cubicBezTo>
                <a:cubicBezTo>
                  <a:pt x="0" y="636511"/>
                  <a:pt x="87390" y="311961"/>
                  <a:pt x="241238" y="28753"/>
                </a:cubicBezTo>
                <a:close/>
              </a:path>
            </a:pathLst>
          </a:custGeom>
          <a:pattFill prst="dkUpDiag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47" name="Volný tvar: Obrazec 46">
            <a:extLst>
              <a:ext uri="{FF2B5EF4-FFF2-40B4-BE49-F238E27FC236}">
                <a16:creationId xmlns:a16="http://schemas.microsoft.com/office/drawing/2014/main" id="{33BA9298-2BC7-49EF-BEB7-E71095424207}"/>
              </a:ext>
            </a:extLst>
          </p:cNvPr>
          <p:cNvSpPr/>
          <p:nvPr userDrawn="1"/>
        </p:nvSpPr>
        <p:spPr>
          <a:xfrm>
            <a:off x="8245937" y="2863999"/>
            <a:ext cx="491664" cy="1780035"/>
          </a:xfrm>
          <a:custGeom>
            <a:avLst/>
            <a:gdLst>
              <a:gd name="connsiteX0" fmla="*/ 279162 w 491664"/>
              <a:gd name="connsiteY0" fmla="*/ 0 h 1780035"/>
              <a:gd name="connsiteX1" fmla="*/ 334593 w 491664"/>
              <a:gd name="connsiteY1" fmla="*/ 115068 h 1780035"/>
              <a:gd name="connsiteX2" fmla="*/ 491664 w 491664"/>
              <a:gd name="connsiteY2" fmla="*/ 893069 h 1780035"/>
              <a:gd name="connsiteX3" fmla="*/ 334593 w 491664"/>
              <a:gd name="connsiteY3" fmla="*/ 1671070 h 1780035"/>
              <a:gd name="connsiteX4" fmla="*/ 282102 w 491664"/>
              <a:gd name="connsiteY4" fmla="*/ 1780035 h 1780035"/>
              <a:gd name="connsiteX5" fmla="*/ 265807 w 491664"/>
              <a:gd name="connsiteY5" fmla="*/ 1758245 h 1780035"/>
              <a:gd name="connsiteX6" fmla="*/ 0 w 491664"/>
              <a:gd name="connsiteY6" fmla="*/ 888052 h 1780035"/>
              <a:gd name="connsiteX7" fmla="*/ 265807 w 491664"/>
              <a:gd name="connsiteY7" fmla="*/ 17859 h 1780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1664" h="1780035">
                <a:moveTo>
                  <a:pt x="279162" y="0"/>
                </a:moveTo>
                <a:lnTo>
                  <a:pt x="334593" y="115068"/>
                </a:lnTo>
                <a:cubicBezTo>
                  <a:pt x="435735" y="354195"/>
                  <a:pt x="491664" y="617100"/>
                  <a:pt x="491664" y="893069"/>
                </a:cubicBezTo>
                <a:cubicBezTo>
                  <a:pt x="491664" y="1169038"/>
                  <a:pt x="435735" y="1431944"/>
                  <a:pt x="334593" y="1671070"/>
                </a:cubicBezTo>
                <a:lnTo>
                  <a:pt x="282102" y="1780035"/>
                </a:lnTo>
                <a:lnTo>
                  <a:pt x="265807" y="1758245"/>
                </a:lnTo>
                <a:cubicBezTo>
                  <a:pt x="97991" y="1509844"/>
                  <a:pt x="0" y="1210391"/>
                  <a:pt x="0" y="888052"/>
                </a:cubicBezTo>
                <a:cubicBezTo>
                  <a:pt x="0" y="565713"/>
                  <a:pt x="97991" y="266261"/>
                  <a:pt x="265807" y="17859"/>
                </a:cubicBezTo>
                <a:close/>
              </a:path>
            </a:pathLst>
          </a:custGeom>
          <a:pattFill prst="dkUpDiag">
            <a:fgClr>
              <a:schemeClr val="accent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16" name="Volný tvar: Obrazec 15">
            <a:extLst>
              <a:ext uri="{FF2B5EF4-FFF2-40B4-BE49-F238E27FC236}">
                <a16:creationId xmlns:a16="http://schemas.microsoft.com/office/drawing/2014/main" id="{D850331C-9383-4367-8C09-8FBE227C98B4}"/>
              </a:ext>
            </a:extLst>
          </p:cNvPr>
          <p:cNvSpPr/>
          <p:nvPr userDrawn="1"/>
        </p:nvSpPr>
        <p:spPr>
          <a:xfrm rot="6973557">
            <a:off x="9799840" y="198216"/>
            <a:ext cx="748251" cy="780669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17" name="Volný tvar: Obrazec 16">
            <a:extLst>
              <a:ext uri="{FF2B5EF4-FFF2-40B4-BE49-F238E27FC236}">
                <a16:creationId xmlns:a16="http://schemas.microsoft.com/office/drawing/2014/main" id="{D5AADDFA-0151-46BA-B788-3C5B8FC5B5FD}"/>
              </a:ext>
            </a:extLst>
          </p:cNvPr>
          <p:cNvSpPr/>
          <p:nvPr userDrawn="1"/>
        </p:nvSpPr>
        <p:spPr>
          <a:xfrm rot="5483574">
            <a:off x="9854193" y="80859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0" name="Volný tvar: Obrazec 19">
            <a:extLst>
              <a:ext uri="{FF2B5EF4-FFF2-40B4-BE49-F238E27FC236}">
                <a16:creationId xmlns:a16="http://schemas.microsoft.com/office/drawing/2014/main" id="{CC98EDD7-AC10-482C-9B0F-9EE170C1F8C4}"/>
              </a:ext>
            </a:extLst>
          </p:cNvPr>
          <p:cNvSpPr/>
          <p:nvPr userDrawn="1"/>
        </p:nvSpPr>
        <p:spPr>
          <a:xfrm rot="14199158">
            <a:off x="10161654" y="-236402"/>
            <a:ext cx="1957093" cy="1399810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1392370 w 3571215"/>
              <a:gd name="connsiteY3" fmla="*/ 2792094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2626822 w 3571215"/>
              <a:gd name="connsiteY3" fmla="*/ 1399810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176150"/>
              <a:gd name="connsiteX1" fmla="*/ 2472666 w 3571215"/>
              <a:gd name="connsiteY1" fmla="*/ 36067 h 2176150"/>
              <a:gd name="connsiteX2" fmla="*/ 3571215 w 3571215"/>
              <a:gd name="connsiteY2" fmla="*/ 0 h 2176150"/>
              <a:gd name="connsiteX3" fmla="*/ 2626822 w 3571215"/>
              <a:gd name="connsiteY3" fmla="*/ 1399810 h 2176150"/>
              <a:gd name="connsiteX4" fmla="*/ 2309686 w 3571215"/>
              <a:gd name="connsiteY4" fmla="*/ 820126 h 2176150"/>
              <a:gd name="connsiteX5" fmla="*/ 0 w 3571215"/>
              <a:gd name="connsiteY5" fmla="*/ 2176150 h 217615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695564 w 1957093"/>
              <a:gd name="connsiteY4" fmla="*/ 820126 h 1399810"/>
              <a:gd name="connsiteX5" fmla="*/ 0 w 1957093"/>
              <a:gd name="connsiteY5" fmla="*/ 318772 h 139981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172487 w 1957093"/>
              <a:gd name="connsiteY4" fmla="*/ 1221089 h 1399810"/>
              <a:gd name="connsiteX5" fmla="*/ 0 w 1957093"/>
              <a:gd name="connsiteY5" fmla="*/ 318772 h 139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57093" h="1399810">
                <a:moveTo>
                  <a:pt x="0" y="318772"/>
                </a:moveTo>
                <a:lnTo>
                  <a:pt x="858544" y="36067"/>
                </a:lnTo>
                <a:lnTo>
                  <a:pt x="1957093" y="0"/>
                </a:lnTo>
                <a:lnTo>
                  <a:pt x="1012700" y="1399810"/>
                </a:lnTo>
                <a:lnTo>
                  <a:pt x="172487" y="1221089"/>
                </a:lnTo>
                <a:lnTo>
                  <a:pt x="0" y="31877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2" name="Volný tvar: Obrazec 21">
            <a:extLst>
              <a:ext uri="{FF2B5EF4-FFF2-40B4-BE49-F238E27FC236}">
                <a16:creationId xmlns:a16="http://schemas.microsoft.com/office/drawing/2014/main" id="{46C6BDBB-2B70-456D-86FB-0A63D587A509}"/>
              </a:ext>
            </a:extLst>
          </p:cNvPr>
          <p:cNvSpPr/>
          <p:nvPr userDrawn="1"/>
        </p:nvSpPr>
        <p:spPr>
          <a:xfrm rot="14235708">
            <a:off x="11753205" y="112024"/>
            <a:ext cx="332291" cy="247882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1392370 w 3571215"/>
              <a:gd name="connsiteY3" fmla="*/ 2792094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2626822 w 3571215"/>
              <a:gd name="connsiteY3" fmla="*/ 1399810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176150"/>
              <a:gd name="connsiteX1" fmla="*/ 2472666 w 3571215"/>
              <a:gd name="connsiteY1" fmla="*/ 36067 h 2176150"/>
              <a:gd name="connsiteX2" fmla="*/ 3571215 w 3571215"/>
              <a:gd name="connsiteY2" fmla="*/ 0 h 2176150"/>
              <a:gd name="connsiteX3" fmla="*/ 2626822 w 3571215"/>
              <a:gd name="connsiteY3" fmla="*/ 1399810 h 2176150"/>
              <a:gd name="connsiteX4" fmla="*/ 2309686 w 3571215"/>
              <a:gd name="connsiteY4" fmla="*/ 820126 h 2176150"/>
              <a:gd name="connsiteX5" fmla="*/ 0 w 3571215"/>
              <a:gd name="connsiteY5" fmla="*/ 2176150 h 217615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695564 w 1957093"/>
              <a:gd name="connsiteY4" fmla="*/ 820126 h 1399810"/>
              <a:gd name="connsiteX5" fmla="*/ 0 w 1957093"/>
              <a:gd name="connsiteY5" fmla="*/ 318772 h 139981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172487 w 1957093"/>
              <a:gd name="connsiteY4" fmla="*/ 1221089 h 1399810"/>
              <a:gd name="connsiteX5" fmla="*/ 0 w 1957093"/>
              <a:gd name="connsiteY5" fmla="*/ 318772 h 1399810"/>
              <a:gd name="connsiteX0" fmla="*/ 0 w 1449157"/>
              <a:gd name="connsiteY0" fmla="*/ 282705 h 1363743"/>
              <a:gd name="connsiteX1" fmla="*/ 858544 w 1449157"/>
              <a:gd name="connsiteY1" fmla="*/ 0 h 1363743"/>
              <a:gd name="connsiteX2" fmla="*/ 1449157 w 1449157"/>
              <a:gd name="connsiteY2" fmla="*/ 715834 h 1363743"/>
              <a:gd name="connsiteX3" fmla="*/ 1012700 w 1449157"/>
              <a:gd name="connsiteY3" fmla="*/ 1363743 h 1363743"/>
              <a:gd name="connsiteX4" fmla="*/ 172487 w 1449157"/>
              <a:gd name="connsiteY4" fmla="*/ 1185022 h 1363743"/>
              <a:gd name="connsiteX5" fmla="*/ 0 w 1449157"/>
              <a:gd name="connsiteY5" fmla="*/ 282705 h 1363743"/>
              <a:gd name="connsiteX0" fmla="*/ 0 w 1449157"/>
              <a:gd name="connsiteY0" fmla="*/ 0 h 1081038"/>
              <a:gd name="connsiteX1" fmla="*/ 1449157 w 1449157"/>
              <a:gd name="connsiteY1" fmla="*/ 433129 h 1081038"/>
              <a:gd name="connsiteX2" fmla="*/ 1012700 w 1449157"/>
              <a:gd name="connsiteY2" fmla="*/ 1081038 h 1081038"/>
              <a:gd name="connsiteX3" fmla="*/ 172487 w 1449157"/>
              <a:gd name="connsiteY3" fmla="*/ 902317 h 1081038"/>
              <a:gd name="connsiteX4" fmla="*/ 0 w 1449157"/>
              <a:gd name="connsiteY4" fmla="*/ 0 h 1081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9157" h="1081038">
                <a:moveTo>
                  <a:pt x="0" y="0"/>
                </a:moveTo>
                <a:lnTo>
                  <a:pt x="1449157" y="433129"/>
                </a:lnTo>
                <a:lnTo>
                  <a:pt x="1012700" y="1081038"/>
                </a:lnTo>
                <a:lnTo>
                  <a:pt x="172487" y="902317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3" name="Volný tvar: Obrazec 22">
            <a:extLst>
              <a:ext uri="{FF2B5EF4-FFF2-40B4-BE49-F238E27FC236}">
                <a16:creationId xmlns:a16="http://schemas.microsoft.com/office/drawing/2014/main" id="{DD294FD8-6E9C-409A-81F3-C1E9BE998524}"/>
              </a:ext>
            </a:extLst>
          </p:cNvPr>
          <p:cNvSpPr/>
          <p:nvPr userDrawn="1"/>
        </p:nvSpPr>
        <p:spPr>
          <a:xfrm rot="13336516">
            <a:off x="137666" y="5349121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cs-CZ" dirty="0"/>
          </a:p>
        </p:txBody>
      </p:sp>
      <p:sp>
        <p:nvSpPr>
          <p:cNvPr id="24" name="Volný tvar: Obrazec 23">
            <a:extLst>
              <a:ext uri="{FF2B5EF4-FFF2-40B4-BE49-F238E27FC236}">
                <a16:creationId xmlns:a16="http://schemas.microsoft.com/office/drawing/2014/main" id="{E9CE551E-3C50-4DFC-B1F0-E75C36EB546C}"/>
              </a:ext>
            </a:extLst>
          </p:cNvPr>
          <p:cNvSpPr/>
          <p:nvPr userDrawn="1"/>
        </p:nvSpPr>
        <p:spPr>
          <a:xfrm rot="5738060">
            <a:off x="100722" y="5962094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5" name="Volný tvar: Obrazec 24">
            <a:extLst>
              <a:ext uri="{FF2B5EF4-FFF2-40B4-BE49-F238E27FC236}">
                <a16:creationId xmlns:a16="http://schemas.microsoft.com/office/drawing/2014/main" id="{1A30495D-C647-4038-8E7F-16125414CE5D}"/>
              </a:ext>
            </a:extLst>
          </p:cNvPr>
          <p:cNvSpPr/>
          <p:nvPr userDrawn="1"/>
        </p:nvSpPr>
        <p:spPr>
          <a:xfrm rot="8291645">
            <a:off x="10081798" y="798094"/>
            <a:ext cx="371360" cy="273702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C9E47D86-FD0D-44D0-9B7F-9EDEBD11F9D6}"/>
              </a:ext>
            </a:extLst>
          </p:cNvPr>
          <p:cNvSpPr>
            <a:spLocks noGrp="1"/>
          </p:cNvSpPr>
          <p:nvPr userDrawn="1"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0A29F8B3-4723-4928-83E5-76C29D05F2FE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cs-CZ" smtClean="0"/>
              <a:pPr rtl="0"/>
              <a:t>‹#›</a:t>
            </a:fld>
            <a:endParaRPr lang="cs-CZ" dirty="0"/>
          </a:p>
        </p:txBody>
      </p:sp>
      <p:sp>
        <p:nvSpPr>
          <p:cNvPr id="29" name="Volný tvar: Obrazec 28">
            <a:extLst>
              <a:ext uri="{FF2B5EF4-FFF2-40B4-BE49-F238E27FC236}">
                <a16:creationId xmlns:a16="http://schemas.microsoft.com/office/drawing/2014/main" id="{487EAD8B-C2A9-4ED7-BA79-62CE2E5D80F9}"/>
              </a:ext>
            </a:extLst>
          </p:cNvPr>
          <p:cNvSpPr/>
          <p:nvPr userDrawn="1"/>
        </p:nvSpPr>
        <p:spPr>
          <a:xfrm rot="3693105">
            <a:off x="270909" y="5041123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31" name="Zástupný symbol pro text 18">
            <a:extLst>
              <a:ext uri="{FF2B5EF4-FFF2-40B4-BE49-F238E27FC236}">
                <a16:creationId xmlns:a16="http://schemas.microsoft.com/office/drawing/2014/main" id="{C614E990-EC62-437B-ADF0-038FF35A26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64343" y="2505766"/>
            <a:ext cx="3374987" cy="885825"/>
          </a:xfrm>
        </p:spPr>
        <p:txBody>
          <a:bodyPr rtlCol="0" anchor="ctr"/>
          <a:lstStyle>
            <a:lvl1pPr marL="0" indent="0" algn="ctr">
              <a:buNone/>
              <a:defRPr sz="8000" b="1">
                <a:latin typeface="Times New Roman" panose="02020603050405020304" pitchFamily="18" charset="0"/>
              </a:defRPr>
            </a:lvl1pPr>
            <a:lvl2pPr marL="266700" indent="0">
              <a:buNone/>
              <a:defRPr sz="8000">
                <a:latin typeface="+mj-lt"/>
              </a:defRPr>
            </a:lvl2pPr>
            <a:lvl3pPr marL="542925" indent="0">
              <a:buNone/>
              <a:defRPr sz="8000">
                <a:latin typeface="+mj-lt"/>
              </a:defRPr>
            </a:lvl3pPr>
            <a:lvl4pPr marL="809625" indent="0">
              <a:buNone/>
              <a:defRPr sz="8000">
                <a:latin typeface="+mj-lt"/>
              </a:defRPr>
            </a:lvl4pPr>
            <a:lvl5pPr marL="1076325" indent="0">
              <a:buNone/>
              <a:defRPr sz="8000">
                <a:latin typeface="+mj-lt"/>
              </a:defRPr>
            </a:lvl5pPr>
          </a:lstStyle>
          <a:p>
            <a:pPr lvl="0" rtl="0"/>
            <a:r>
              <a:rPr lang="cs-CZ" dirty="0"/>
              <a:t>1</a:t>
            </a:r>
          </a:p>
        </p:txBody>
      </p:sp>
      <p:sp>
        <p:nvSpPr>
          <p:cNvPr id="32" name="Zástupný symbol pro text 20">
            <a:extLst>
              <a:ext uri="{FF2B5EF4-FFF2-40B4-BE49-F238E27FC236}">
                <a16:creationId xmlns:a16="http://schemas.microsoft.com/office/drawing/2014/main" id="{A6926E00-3D05-4600-B7E9-74F56D038A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2968" y="2505766"/>
            <a:ext cx="3025513" cy="885825"/>
          </a:xfrm>
        </p:spPr>
        <p:txBody>
          <a:bodyPr rtlCol="0" anchor="ctr"/>
          <a:lstStyle>
            <a:lvl1pPr marL="0" indent="0" algn="ctr">
              <a:buNone/>
              <a:defRPr sz="8000" b="1" i="0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cs-CZ" dirty="0"/>
              <a:t>2</a:t>
            </a:r>
          </a:p>
        </p:txBody>
      </p:sp>
      <p:sp>
        <p:nvSpPr>
          <p:cNvPr id="33" name="Zástupný symbol pro text 32">
            <a:extLst>
              <a:ext uri="{FF2B5EF4-FFF2-40B4-BE49-F238E27FC236}">
                <a16:creationId xmlns:a16="http://schemas.microsoft.com/office/drawing/2014/main" id="{56EA1CAB-F73E-42AE-AC55-B00392B4926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737600" y="2490630"/>
            <a:ext cx="2090738" cy="900962"/>
          </a:xfrm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8000" b="1" i="0" dirty="0">
                <a:latin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cs-CZ" dirty="0"/>
              <a:t>3</a:t>
            </a:r>
          </a:p>
        </p:txBody>
      </p:sp>
      <p:sp>
        <p:nvSpPr>
          <p:cNvPr id="35" name="Zástupný symbol pro text 34">
            <a:extLst>
              <a:ext uri="{FF2B5EF4-FFF2-40B4-BE49-F238E27FC236}">
                <a16:creationId xmlns:a16="http://schemas.microsoft.com/office/drawing/2014/main" id="{34357700-1BDF-40C0-BFE9-5F837ADED4A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820138" y="4015478"/>
            <a:ext cx="2489200" cy="1012825"/>
          </a:xfrm>
        </p:spPr>
        <p:txBody>
          <a:bodyPr rtlCol="0"/>
          <a:lstStyle>
            <a:lvl1pPr marL="0" indent="0" algn="ctr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cs-CZ"/>
              <a:t>Popis oddílu</a:t>
            </a:r>
            <a:endParaRPr lang="cs-CZ" dirty="0"/>
          </a:p>
        </p:txBody>
      </p:sp>
      <p:sp>
        <p:nvSpPr>
          <p:cNvPr id="37" name="Zástupný symbol pro text 36">
            <a:extLst>
              <a:ext uri="{FF2B5EF4-FFF2-40B4-BE49-F238E27FC236}">
                <a16:creationId xmlns:a16="http://schemas.microsoft.com/office/drawing/2014/main" id="{A3F3E97F-9A21-4431-909B-D1E580B19F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481124" y="4015478"/>
            <a:ext cx="2489200" cy="1011238"/>
          </a:xfrm>
        </p:spPr>
        <p:txBody>
          <a:bodyPr rtlCol="0"/>
          <a:lstStyle>
            <a:lvl1pPr marL="0" indent="0" algn="ctr">
              <a:buNone/>
              <a:defRPr/>
            </a:lvl1pPr>
            <a:lvl2pPr marL="266700" indent="0" algn="ctr">
              <a:buNone/>
              <a:defRPr/>
            </a:lvl2pPr>
            <a:lvl3pPr marL="542925" indent="0" algn="ctr">
              <a:buNone/>
              <a:defRPr/>
            </a:lvl3pPr>
            <a:lvl4pPr marL="809625" indent="0" algn="ctr">
              <a:buNone/>
              <a:defRPr/>
            </a:lvl4pPr>
            <a:lvl5pPr marL="1076325" indent="0" algn="ctr">
              <a:buNone/>
              <a:defRPr/>
            </a:lvl5pPr>
          </a:lstStyle>
          <a:p>
            <a:pPr lvl="0" rtl="0"/>
            <a:r>
              <a:rPr lang="cs-CZ"/>
              <a:t>Popis oddílu</a:t>
            </a:r>
            <a:endParaRPr lang="cs-CZ" dirty="0"/>
          </a:p>
        </p:txBody>
      </p:sp>
      <p:sp>
        <p:nvSpPr>
          <p:cNvPr id="39" name="Zástupný symbol pro text 38">
            <a:extLst>
              <a:ext uri="{FF2B5EF4-FFF2-40B4-BE49-F238E27FC236}">
                <a16:creationId xmlns:a16="http://schemas.microsoft.com/office/drawing/2014/main" id="{2445CEA3-6928-4E8E-8E52-B7043F3580D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737600" y="4015478"/>
            <a:ext cx="2090738" cy="1012825"/>
          </a:xfrm>
        </p:spPr>
        <p:txBody>
          <a:bodyPr rtlCol="0"/>
          <a:lstStyle>
            <a:lvl1pPr marL="0" indent="0" algn="ctr">
              <a:buNone/>
              <a:defRPr/>
            </a:lvl1pPr>
            <a:lvl2pPr marL="266700" indent="0" algn="ctr">
              <a:buNone/>
              <a:defRPr/>
            </a:lvl2pPr>
            <a:lvl3pPr marL="542925" indent="0" algn="ctr">
              <a:buNone/>
              <a:defRPr/>
            </a:lvl3pPr>
            <a:lvl4pPr marL="809625" indent="0" algn="ctr">
              <a:buNone/>
              <a:defRPr/>
            </a:lvl4pPr>
            <a:lvl5pPr marL="1076325" indent="0" algn="ctr">
              <a:buNone/>
              <a:defRPr/>
            </a:lvl5pPr>
          </a:lstStyle>
          <a:p>
            <a:pPr lvl="0" rtl="0"/>
            <a:r>
              <a:rPr lang="cs-CZ"/>
              <a:t>Popis oddílu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597925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2000" y="1152000"/>
            <a:ext cx="5472000" cy="360000"/>
          </a:xfrm>
        </p:spPr>
        <p:txBody>
          <a:bodyPr rtlCol="0" anchor="t"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/>
              <a:t>Upravit styly předlohy textu</a:t>
            </a:r>
            <a:endParaRPr lang="cs-CZ" dirty="0"/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32000" y="1584000"/>
            <a:ext cx="5472000" cy="4608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cs-CZ"/>
              <a:t>Upravit styly předlohy textu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10" name="Zástupný symbol pro zápatí 9">
            <a:extLst>
              <a:ext uri="{FF2B5EF4-FFF2-40B4-BE49-F238E27FC236}">
                <a16:creationId xmlns:a16="http://schemas.microsoft.com/office/drawing/2014/main" id="{9337FD81-6DFD-43B7-A7D9-59E45ECDF39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cs-CZ" dirty="0"/>
          </a:p>
        </p:txBody>
      </p:sp>
      <p:sp>
        <p:nvSpPr>
          <p:cNvPr id="11" name="Zástupný symbol pro číslo snímku 10">
            <a:extLst>
              <a:ext uri="{FF2B5EF4-FFF2-40B4-BE49-F238E27FC236}">
                <a16:creationId xmlns:a16="http://schemas.microsoft.com/office/drawing/2014/main" id="{F17B7460-0559-435A-9C2F-1B12BC6CE18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cs-CZ" smtClean="0"/>
              <a:pPr rtl="0"/>
              <a:t>‹#›</a:t>
            </a:fld>
            <a:endParaRPr lang="cs-CZ" dirty="0"/>
          </a:p>
        </p:txBody>
      </p:sp>
      <p:sp>
        <p:nvSpPr>
          <p:cNvPr id="8" name="Zástupný symbol pro text 7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99887" y="1584325"/>
            <a:ext cx="5472113" cy="4606925"/>
          </a:xfrm>
        </p:spPr>
        <p:txBody>
          <a:bodyPr rtlCol="0"/>
          <a:lstStyle/>
          <a:p>
            <a:pPr lvl="0" rtl="0"/>
            <a:r>
              <a:rPr lang="cs-CZ"/>
              <a:t>Upravit styly předlohy textu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12" name="Zástupný symbol pro text 11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00000" y="1152525"/>
            <a:ext cx="5472000" cy="358775"/>
          </a:xfrm>
        </p:spPr>
        <p:txBody>
          <a:bodyPr rtlCol="0"/>
          <a:lstStyle>
            <a:lvl1pPr marL="0" indent="0">
              <a:buNone/>
              <a:defRPr sz="2400" b="1"/>
            </a:lvl1pPr>
          </a:lstStyle>
          <a:p>
            <a:pPr lvl="0" rtl="0"/>
            <a:r>
              <a:rPr lang="cs-CZ"/>
              <a:t>Upravit styly předlohy textu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390986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stor na tr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Volný tvar: Obrazec 12">
            <a:extLst>
              <a:ext uri="{FF2B5EF4-FFF2-40B4-BE49-F238E27FC236}">
                <a16:creationId xmlns:a16="http://schemas.microsoft.com/office/drawing/2014/main" id="{070BDE6F-3ADC-465D-A1D5-2E3FEE5E3685}"/>
              </a:ext>
            </a:extLst>
          </p:cNvPr>
          <p:cNvSpPr/>
          <p:nvPr userDrawn="1"/>
        </p:nvSpPr>
        <p:spPr>
          <a:xfrm rot="4308689">
            <a:off x="9605830" y="-345925"/>
            <a:ext cx="2706415" cy="2832124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31999" y="6188628"/>
            <a:ext cx="878494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cs-CZ" dirty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cs-CZ" smtClean="0"/>
              <a:pPr rtl="0"/>
              <a:t>‹#›</a:t>
            </a:fld>
            <a:endParaRPr lang="cs-CZ" dirty="0"/>
          </a:p>
        </p:txBody>
      </p:sp>
      <p:cxnSp>
        <p:nvCxnSpPr>
          <p:cNvPr id="14" name="Přímá spojnice 13">
            <a:extLst>
              <a:ext uri="{FF2B5EF4-FFF2-40B4-BE49-F238E27FC236}">
                <a16:creationId xmlns:a16="http://schemas.microsoft.com/office/drawing/2014/main" id="{B3B7A27A-7EBF-4E8D-A115-E66CB9FAB634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319756"/>
            <a:ext cx="0" cy="436984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nice 14">
            <a:extLst>
              <a:ext uri="{FF2B5EF4-FFF2-40B4-BE49-F238E27FC236}">
                <a16:creationId xmlns:a16="http://schemas.microsoft.com/office/drawing/2014/main" id="{1BFFAC39-59BE-48F2-AD63-62BEFC00B1D5}"/>
              </a:ext>
            </a:extLst>
          </p:cNvPr>
          <p:cNvCxnSpPr>
            <a:cxnSpLocks/>
          </p:cNvCxnSpPr>
          <p:nvPr userDrawn="1"/>
        </p:nvCxnSpPr>
        <p:spPr>
          <a:xfrm flipH="1">
            <a:off x="432000" y="3504678"/>
            <a:ext cx="11340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ástupný symbol pro text 5">
            <a:extLst>
              <a:ext uri="{FF2B5EF4-FFF2-40B4-BE49-F238E27FC236}">
                <a16:creationId xmlns:a16="http://schemas.microsoft.com/office/drawing/2014/main" id="{FA965502-3EB0-4B3F-B1BD-4A4FCF7FFB4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12000" y="951013"/>
            <a:ext cx="198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cs-CZ"/>
              <a:t>Název kvadrantu</a:t>
            </a:r>
            <a:endParaRPr lang="cs-CZ" dirty="0"/>
          </a:p>
        </p:txBody>
      </p:sp>
      <p:sp>
        <p:nvSpPr>
          <p:cNvPr id="20" name="Zástupný symbol pro text 5">
            <a:extLst>
              <a:ext uri="{FF2B5EF4-FFF2-40B4-BE49-F238E27FC236}">
                <a16:creationId xmlns:a16="http://schemas.microsoft.com/office/drawing/2014/main" id="{C18A1C3D-3A6C-4F03-9E67-CC675C5FE3B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06000" y="5857570"/>
            <a:ext cx="198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cs-CZ"/>
              <a:t>Název kvadrantu</a:t>
            </a:r>
            <a:endParaRPr lang="cs-CZ" dirty="0"/>
          </a:p>
        </p:txBody>
      </p:sp>
      <p:sp>
        <p:nvSpPr>
          <p:cNvPr id="21" name="Zástupný symbol pro text 5">
            <a:extLst>
              <a:ext uri="{FF2B5EF4-FFF2-40B4-BE49-F238E27FC236}">
                <a16:creationId xmlns:a16="http://schemas.microsoft.com/office/drawing/2014/main" id="{469CF172-1F46-411E-B0E1-B0220CFB3D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2000" y="3187823"/>
            <a:ext cx="1980000" cy="252000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cs-CZ"/>
              <a:t>Název kvadrantu</a:t>
            </a:r>
            <a:endParaRPr lang="cs-CZ" dirty="0"/>
          </a:p>
        </p:txBody>
      </p:sp>
      <p:sp>
        <p:nvSpPr>
          <p:cNvPr id="22" name="Zástupný symbol pro text 5">
            <a:extLst>
              <a:ext uri="{FF2B5EF4-FFF2-40B4-BE49-F238E27FC236}">
                <a16:creationId xmlns:a16="http://schemas.microsoft.com/office/drawing/2014/main" id="{BD9E85DB-9B95-40F2-9F0B-3D21BC9DCD8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92001" y="3187823"/>
            <a:ext cx="1980000" cy="252000"/>
          </a:xfrm>
        </p:spPr>
        <p:txBody>
          <a:bodyPr rtlCol="0"/>
          <a:lstStyle>
            <a:lvl1pPr marL="0" indent="0" algn="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cs-CZ"/>
              <a:t>Název kvadrantu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444708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loupce pol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44396" y="2463936"/>
            <a:ext cx="3726003" cy="3314545"/>
          </a:xfrm>
          <a:prstGeom prst="rightArrowCallout">
            <a:avLst>
              <a:gd name="adj1" fmla="val 50000"/>
              <a:gd name="adj2" fmla="val 25000"/>
              <a:gd name="adj3" fmla="val 15421"/>
              <a:gd name="adj4" fmla="val 80487"/>
            </a:avLst>
          </a:prstGeom>
          <a:solidFill>
            <a:schemeClr val="bg1">
              <a:lumMod val="95000"/>
            </a:schemeClr>
          </a:solidFill>
        </p:spPr>
        <p:txBody>
          <a:bodyPr lIns="180000" tIns="180000" rIns="180000"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cs-CZ"/>
              <a:t>Upravit styly předlohy textu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7" name="Zástupný symbol pro zápatí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cs-CZ" dirty="0"/>
          </a:p>
        </p:txBody>
      </p:sp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cs-CZ" smtClean="0"/>
              <a:pPr rtl="0"/>
              <a:t>‹#›</a:t>
            </a:fld>
            <a:endParaRPr lang="cs-CZ" dirty="0"/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13985" y="2463801"/>
            <a:ext cx="3726469" cy="3314200"/>
          </a:xfrm>
          <a:prstGeom prst="rightArrowCallout">
            <a:avLst>
              <a:gd name="adj1" fmla="val 50000"/>
              <a:gd name="adj2" fmla="val 25000"/>
              <a:gd name="adj3" fmla="val 16186"/>
              <a:gd name="adj4" fmla="val 80493"/>
            </a:avLst>
          </a:prstGeom>
          <a:solidFill>
            <a:schemeClr val="bg1">
              <a:lumMod val="95000"/>
            </a:schemeClr>
          </a:solidFill>
        </p:spPr>
        <p:txBody>
          <a:bodyPr lIns="180000" tIns="180000" rIns="180000" rtlCol="0"/>
          <a:lstStyle/>
          <a:p>
            <a:pPr lvl="0" rtl="0"/>
            <a:r>
              <a:rPr lang="cs-CZ"/>
              <a:t>Upravit styly předlohy textu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11" name="Zástupný symbol pro text 10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83985" y="2463801"/>
            <a:ext cx="2963619" cy="3314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180000" tIns="180000" rIns="180000" rtlCol="0"/>
          <a:lstStyle/>
          <a:p>
            <a:pPr lvl="0" rtl="0"/>
            <a:r>
              <a:rPr lang="cs-CZ"/>
              <a:t>Upravit styly předlohy textu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9" name="Zástupný symbol pro text 8">
            <a:extLst>
              <a:ext uri="{FF2B5EF4-FFF2-40B4-BE49-F238E27FC236}">
                <a16:creationId xmlns:a16="http://schemas.microsoft.com/office/drawing/2014/main" id="{F8E9D1B9-1C3A-4397-B3B4-9A921D64159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0" y="1080000"/>
            <a:ext cx="11339513" cy="276561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cs-CZ"/>
              <a:t>Podnadpis</a:t>
            </a:r>
            <a:endParaRPr lang="cs-CZ" dirty="0"/>
          </a:p>
        </p:txBody>
      </p:sp>
      <p:sp>
        <p:nvSpPr>
          <p:cNvPr id="6" name="Zástupný symbol pro text 5">
            <a:extLst>
              <a:ext uri="{FF2B5EF4-FFF2-40B4-BE49-F238E27FC236}">
                <a16:creationId xmlns:a16="http://schemas.microsoft.com/office/drawing/2014/main" id="{1B4F049D-3C57-44BB-ACE2-1363AF36D9E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44236" y="1647240"/>
            <a:ext cx="2975578" cy="648000"/>
          </a:xfrm>
          <a:ln>
            <a:solidFill>
              <a:schemeClr val="accent1"/>
            </a:solidFill>
          </a:ln>
        </p:spPr>
        <p:txBody>
          <a:bodyPr tIns="108000" rtlCol="0" anchor="t"/>
          <a:lstStyle>
            <a:lvl1pPr marL="0" indent="0" algn="ctr">
              <a:buNone/>
              <a:defRPr>
                <a:latin typeface="Times New Roman" panose="02020603050405020304" pitchFamily="18" charset="0"/>
              </a:defRPr>
            </a:lvl1pPr>
            <a:lvl2pPr marL="266700" indent="0" algn="ctr">
              <a:buNone/>
              <a:defRPr/>
            </a:lvl2pPr>
            <a:lvl3pPr marL="542925" indent="0" algn="ctr">
              <a:buNone/>
              <a:defRPr/>
            </a:lvl3pPr>
            <a:lvl4pPr marL="809625" indent="0" algn="ctr">
              <a:buNone/>
              <a:defRPr/>
            </a:lvl4pPr>
            <a:lvl5pPr marL="1076325" indent="0" algn="ctr">
              <a:buNone/>
              <a:defRPr/>
            </a:lvl5pPr>
          </a:lstStyle>
          <a:p>
            <a:pPr lvl="0" rtl="0"/>
            <a:r>
              <a:rPr lang="cs-CZ" dirty="0"/>
              <a:t>Název oddílu 1</a:t>
            </a:r>
          </a:p>
        </p:txBody>
      </p:sp>
      <p:sp>
        <p:nvSpPr>
          <p:cNvPr id="12" name="Zástupný symbol pro text 11">
            <a:extLst>
              <a:ext uri="{FF2B5EF4-FFF2-40B4-BE49-F238E27FC236}">
                <a16:creationId xmlns:a16="http://schemas.microsoft.com/office/drawing/2014/main" id="{FB9B793F-A64B-475C-96F3-FB40100E01E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608336" y="1647040"/>
            <a:ext cx="2975578" cy="648000"/>
          </a:xfrm>
          <a:ln>
            <a:solidFill>
              <a:schemeClr val="accent2"/>
            </a:solidFill>
          </a:ln>
        </p:spPr>
        <p:txBody>
          <a:bodyPr tIns="108000" rtlCol="0" anchor="t"/>
          <a:lstStyle>
            <a:lvl1pPr marL="0" indent="0" algn="ctr">
              <a:buNone/>
              <a:defRPr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cs-CZ" dirty="0"/>
              <a:t>Název oddílu 2</a:t>
            </a:r>
          </a:p>
        </p:txBody>
      </p:sp>
      <p:sp>
        <p:nvSpPr>
          <p:cNvPr id="14" name="Zástupný symbol pro text 13">
            <a:extLst>
              <a:ext uri="{FF2B5EF4-FFF2-40B4-BE49-F238E27FC236}">
                <a16:creationId xmlns:a16="http://schemas.microsoft.com/office/drawing/2014/main" id="{0EF53567-5287-43FB-B07E-A12F3AEEDB9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483986" y="1647240"/>
            <a:ext cx="2975578" cy="648000"/>
          </a:xfrm>
          <a:ln>
            <a:solidFill>
              <a:schemeClr val="accent3"/>
            </a:solidFill>
          </a:ln>
        </p:spPr>
        <p:txBody>
          <a:bodyPr tIns="108000" rtlCol="0" anchor="t"/>
          <a:lstStyle>
            <a:lvl1pPr marL="0" indent="0" algn="ctr">
              <a:buNone/>
              <a:defRPr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cs-CZ" dirty="0"/>
              <a:t>Název oddílu 3</a:t>
            </a:r>
          </a:p>
        </p:txBody>
      </p:sp>
    </p:spTree>
    <p:extLst>
      <p:ext uri="{BB962C8B-B14F-4D97-AF65-F5344CB8AC3E}">
        <p14:creationId xmlns:p14="http://schemas.microsoft.com/office/powerpoint/2010/main" val="37557335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Časová 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cs-CZ" dirty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cs-CZ" smtClean="0"/>
              <a:pPr rtl="0"/>
              <a:t>‹#›</a:t>
            </a:fld>
            <a:endParaRPr lang="cs-CZ" dirty="0"/>
          </a:p>
        </p:txBody>
      </p:sp>
      <p:sp>
        <p:nvSpPr>
          <p:cNvPr id="13" name="Zástupný symbol pro text 8">
            <a:extLst>
              <a:ext uri="{FF2B5EF4-FFF2-40B4-BE49-F238E27FC236}">
                <a16:creationId xmlns:a16="http://schemas.microsoft.com/office/drawing/2014/main" id="{37BBBFC2-32EB-4335-9980-A7CF236703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0" y="1080000"/>
            <a:ext cx="11339513" cy="276561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cs-CZ"/>
              <a:t>Podnadpis</a:t>
            </a:r>
            <a:endParaRPr lang="cs-CZ" dirty="0"/>
          </a:p>
        </p:txBody>
      </p:sp>
      <p:cxnSp>
        <p:nvCxnSpPr>
          <p:cNvPr id="15" name="Přímá spojnice se šipkou 14">
            <a:extLst>
              <a:ext uri="{FF2B5EF4-FFF2-40B4-BE49-F238E27FC236}">
                <a16:creationId xmlns:a16="http://schemas.microsoft.com/office/drawing/2014/main" id="{52158F80-0C1A-4B9E-9335-A5A0015187F7}"/>
              </a:ext>
            </a:extLst>
          </p:cNvPr>
          <p:cNvCxnSpPr/>
          <p:nvPr userDrawn="1"/>
        </p:nvCxnSpPr>
        <p:spPr>
          <a:xfrm>
            <a:off x="431800" y="3866682"/>
            <a:ext cx="11339513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ástupný symbol pro text 10">
            <a:extLst>
              <a:ext uri="{FF2B5EF4-FFF2-40B4-BE49-F238E27FC236}">
                <a16:creationId xmlns:a16="http://schemas.microsoft.com/office/drawing/2014/main" id="{723DA611-B88C-4D7E-82A4-5E4CA9DC2E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12908" y="3973125"/>
            <a:ext cx="415608" cy="201776"/>
          </a:xfrm>
        </p:spPr>
        <p:txBody>
          <a:bodyPr rtlCol="0"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Rok</a:t>
            </a:r>
            <a:endParaRPr lang="cs-CZ" dirty="0"/>
          </a:p>
        </p:txBody>
      </p:sp>
      <p:sp>
        <p:nvSpPr>
          <p:cNvPr id="17" name="Zástupný symbol pro text 10">
            <a:extLst>
              <a:ext uri="{FF2B5EF4-FFF2-40B4-BE49-F238E27FC236}">
                <a16:creationId xmlns:a16="http://schemas.microsoft.com/office/drawing/2014/main" id="{180A0FA4-75CD-4A61-AA79-9C3C5F97ED8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3179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21" name="Zástupný symbol pro text 10">
            <a:extLst>
              <a:ext uri="{FF2B5EF4-FFF2-40B4-BE49-F238E27FC236}">
                <a16:creationId xmlns:a16="http://schemas.microsoft.com/office/drawing/2014/main" id="{EBB89A53-1B07-4560-B98E-03BECDB832C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03816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22" name="Zástupný symbol pro text 10">
            <a:extLst>
              <a:ext uri="{FF2B5EF4-FFF2-40B4-BE49-F238E27FC236}">
                <a16:creationId xmlns:a16="http://schemas.microsoft.com/office/drawing/2014/main" id="{22D34AD8-D83D-4409-A418-C00840A085A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37583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25" name="Zástupný symbol pro text 10">
            <a:extLst>
              <a:ext uri="{FF2B5EF4-FFF2-40B4-BE49-F238E27FC236}">
                <a16:creationId xmlns:a16="http://schemas.microsoft.com/office/drawing/2014/main" id="{3EAA6A46-63F3-49A5-8E0B-758176E4429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847850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26" name="Zástupný symbol pro text 10">
            <a:extLst>
              <a:ext uri="{FF2B5EF4-FFF2-40B4-BE49-F238E27FC236}">
                <a16:creationId xmlns:a16="http://schemas.microsoft.com/office/drawing/2014/main" id="{BB051A6E-4868-4F3F-93DB-AD07020E934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077108" y="3973125"/>
            <a:ext cx="415608" cy="201776"/>
          </a:xfrm>
        </p:spPr>
        <p:txBody>
          <a:bodyPr rtlCol="0"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Rok</a:t>
            </a:r>
            <a:endParaRPr lang="cs-CZ" dirty="0"/>
          </a:p>
        </p:txBody>
      </p:sp>
      <p:sp>
        <p:nvSpPr>
          <p:cNvPr id="28" name="Zástupný symbol pro text 10">
            <a:extLst>
              <a:ext uri="{FF2B5EF4-FFF2-40B4-BE49-F238E27FC236}">
                <a16:creationId xmlns:a16="http://schemas.microsoft.com/office/drawing/2014/main" id="{61519886-189E-4C69-AEED-FD9BDD3E56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31986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30" name="Zástupný symbol pro text 10">
            <a:extLst>
              <a:ext uri="{FF2B5EF4-FFF2-40B4-BE49-F238E27FC236}">
                <a16:creationId xmlns:a16="http://schemas.microsoft.com/office/drawing/2014/main" id="{0F084DDF-04EE-46A9-9F77-D5FD94D1B54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791884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31" name="Zástupný symbol pro text 10">
            <a:extLst>
              <a:ext uri="{FF2B5EF4-FFF2-40B4-BE49-F238E27FC236}">
                <a16:creationId xmlns:a16="http://schemas.microsoft.com/office/drawing/2014/main" id="{743DE8AB-BF74-4CC9-AD19-8BBBF44867A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26390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32" name="Zástupný symbol pro text 10">
            <a:extLst>
              <a:ext uri="{FF2B5EF4-FFF2-40B4-BE49-F238E27FC236}">
                <a16:creationId xmlns:a16="http://schemas.microsoft.com/office/drawing/2014/main" id="{2ECC5C24-2CE5-491E-89DC-F9C5AE98B06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679952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33" name="Zástupný symbol pro text 10">
            <a:extLst>
              <a:ext uri="{FF2B5EF4-FFF2-40B4-BE49-F238E27FC236}">
                <a16:creationId xmlns:a16="http://schemas.microsoft.com/office/drawing/2014/main" id="{ADB0F187-5781-4076-B761-264B1C683A6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735918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34" name="Zástupný symbol pro text 10">
            <a:extLst>
              <a:ext uri="{FF2B5EF4-FFF2-40B4-BE49-F238E27FC236}">
                <a16:creationId xmlns:a16="http://schemas.microsoft.com/office/drawing/2014/main" id="{B2E776B2-D388-4243-80AE-BD8AF47C8AA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20793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35" name="Zástupný symbol pro text 10">
            <a:extLst>
              <a:ext uri="{FF2B5EF4-FFF2-40B4-BE49-F238E27FC236}">
                <a16:creationId xmlns:a16="http://schemas.microsoft.com/office/drawing/2014/main" id="{79F3A104-EDC0-4A25-9585-3F9F8C1022C7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15196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36" name="Zástupný symbol pro text 10">
            <a:extLst>
              <a:ext uri="{FF2B5EF4-FFF2-40B4-BE49-F238E27FC236}">
                <a16:creationId xmlns:a16="http://schemas.microsoft.com/office/drawing/2014/main" id="{23DA3E7C-9F0E-4A57-B6EA-C01C72788E9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623986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37" name="Zástupný symbol pro text 10">
            <a:extLst>
              <a:ext uri="{FF2B5EF4-FFF2-40B4-BE49-F238E27FC236}">
                <a16:creationId xmlns:a16="http://schemas.microsoft.com/office/drawing/2014/main" id="{A8ABC110-DC97-4A71-9A16-67581EAC9895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09599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38" name="Zástupný symbol pro text 10">
            <a:extLst>
              <a:ext uri="{FF2B5EF4-FFF2-40B4-BE49-F238E27FC236}">
                <a16:creationId xmlns:a16="http://schemas.microsoft.com/office/drawing/2014/main" id="{81058125-332B-41A7-BCD5-72CAE3F9F97D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568012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39" name="Zástupný symbol pro text 10">
            <a:extLst>
              <a:ext uri="{FF2B5EF4-FFF2-40B4-BE49-F238E27FC236}">
                <a16:creationId xmlns:a16="http://schemas.microsoft.com/office/drawing/2014/main" id="{E32DE8FD-6391-4094-BAEC-CC0836CC67EB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04002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40" name="Zástupný symbol pro text 10">
            <a:extLst>
              <a:ext uri="{FF2B5EF4-FFF2-40B4-BE49-F238E27FC236}">
                <a16:creationId xmlns:a16="http://schemas.microsoft.com/office/drawing/2014/main" id="{5C53C0F3-9308-422B-BC6E-1ACA5029027A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512046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41" name="Zástupný symbol pro text 10">
            <a:extLst>
              <a:ext uri="{FF2B5EF4-FFF2-40B4-BE49-F238E27FC236}">
                <a16:creationId xmlns:a16="http://schemas.microsoft.com/office/drawing/2014/main" id="{06DFFA03-9EA6-4F70-9519-AB1361BAF7CE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98406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42" name="Zástupný symbol pro text 10">
            <a:extLst>
              <a:ext uri="{FF2B5EF4-FFF2-40B4-BE49-F238E27FC236}">
                <a16:creationId xmlns:a16="http://schemas.microsoft.com/office/drawing/2014/main" id="{49CD8693-3557-4241-BB88-518160D989C4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456080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43" name="Zástupný symbol pro text 10">
            <a:extLst>
              <a:ext uri="{FF2B5EF4-FFF2-40B4-BE49-F238E27FC236}">
                <a16:creationId xmlns:a16="http://schemas.microsoft.com/office/drawing/2014/main" id="{4884DF69-4936-4F90-BFB8-ED04A228DA22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92809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44" name="Zástupný symbol pro text 10">
            <a:extLst>
              <a:ext uri="{FF2B5EF4-FFF2-40B4-BE49-F238E27FC236}">
                <a16:creationId xmlns:a16="http://schemas.microsoft.com/office/drawing/2014/main" id="{00804F61-8052-4AD8-8370-ED72B261BC29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0344148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45" name="Zástupný symbol pro text 10">
            <a:extLst>
              <a:ext uri="{FF2B5EF4-FFF2-40B4-BE49-F238E27FC236}">
                <a16:creationId xmlns:a16="http://schemas.microsoft.com/office/drawing/2014/main" id="{313F370F-A9EC-477E-BED7-BF4E87527420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400114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46" name="Zástupný symbol pro text 10">
            <a:extLst>
              <a:ext uri="{FF2B5EF4-FFF2-40B4-BE49-F238E27FC236}">
                <a16:creationId xmlns:a16="http://schemas.microsoft.com/office/drawing/2014/main" id="{9E687ADD-FE6C-441E-991F-E71EA0572C32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87213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47" name="Zástupný symbol pro text 10">
            <a:extLst>
              <a:ext uri="{FF2B5EF4-FFF2-40B4-BE49-F238E27FC236}">
                <a16:creationId xmlns:a16="http://schemas.microsoft.com/office/drawing/2014/main" id="{5E0252B4-80AE-40E9-BA32-6EDAAC625211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1081616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48" name="Zástupný symbol pro text 10">
            <a:extLst>
              <a:ext uri="{FF2B5EF4-FFF2-40B4-BE49-F238E27FC236}">
                <a16:creationId xmlns:a16="http://schemas.microsoft.com/office/drawing/2014/main" id="{8A807DF0-23B6-4B83-B3F6-8D0BE9A851F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1288182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49" name="Zástupný symbol pro text 3">
            <a:extLst>
              <a:ext uri="{FF2B5EF4-FFF2-40B4-BE49-F238E27FC236}">
                <a16:creationId xmlns:a16="http://schemas.microsoft.com/office/drawing/2014/main" id="{F3591345-36C8-481A-AD5B-5F69B03D1710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360988" y="2190750"/>
            <a:ext cx="1793875" cy="561975"/>
          </a:xfrm>
          <a:noFill/>
          <a:ln>
            <a:noFill/>
          </a:ln>
        </p:spPr>
        <p:txBody>
          <a:bodyPr tIns="36000" rtlCol="0" anchor="t"/>
          <a:lstStyle>
            <a:lvl1pPr marL="0" indent="0"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cs-CZ"/>
              <a:t>Název položky</a:t>
            </a:r>
            <a:endParaRPr lang="cs-CZ" dirty="0"/>
          </a:p>
        </p:txBody>
      </p:sp>
      <p:sp>
        <p:nvSpPr>
          <p:cNvPr id="50" name="Zástupný symbol pro text 36">
            <a:extLst>
              <a:ext uri="{FF2B5EF4-FFF2-40B4-BE49-F238E27FC236}">
                <a16:creationId xmlns:a16="http://schemas.microsoft.com/office/drawing/2014/main" id="{954C0732-1924-4A1B-9272-95C51D0B36FE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395728" y="2531196"/>
            <a:ext cx="1724394" cy="185808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cs-CZ"/>
              <a:t>Měsíc Rok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06707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ým se 6 čle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7" name="Zástupný symbol pro zápatí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cs-CZ" dirty="0"/>
          </a:p>
        </p:txBody>
      </p:sp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cs-CZ" smtClean="0"/>
              <a:pPr rtl="0"/>
              <a:t>‹#›</a:t>
            </a:fld>
            <a:endParaRPr lang="cs-CZ" dirty="0"/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40113" y="4505325"/>
            <a:ext cx="1800000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cs-CZ"/>
              <a:t>Pozice</a:t>
            </a:r>
            <a:endParaRPr lang="cs-CZ" dirty="0"/>
          </a:p>
        </p:txBody>
      </p:sp>
      <p:sp>
        <p:nvSpPr>
          <p:cNvPr id="13" name="Zástupný symbol pro text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48426" y="4505325"/>
            <a:ext cx="1800000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cs-CZ"/>
              <a:t>Pozice</a:t>
            </a:r>
            <a:endParaRPr lang="cs-CZ" dirty="0"/>
          </a:p>
        </p:txBody>
      </p:sp>
      <p:sp>
        <p:nvSpPr>
          <p:cNvPr id="15" name="Zástupný symbol pro text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56739" y="4505325"/>
            <a:ext cx="1800000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cs-CZ"/>
              <a:t>Pozice</a:t>
            </a:r>
            <a:endParaRPr lang="cs-CZ" dirty="0"/>
          </a:p>
        </p:txBody>
      </p:sp>
      <p:sp>
        <p:nvSpPr>
          <p:cNvPr id="17" name="Zástupný symbol pro text 16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65052" y="4505325"/>
            <a:ext cx="1800000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cs-CZ"/>
              <a:t>Pozice</a:t>
            </a:r>
            <a:endParaRPr lang="cs-CZ" dirty="0"/>
          </a:p>
        </p:txBody>
      </p:sp>
      <p:sp>
        <p:nvSpPr>
          <p:cNvPr id="6" name="Zástupný symbol pro text 5">
            <a:extLst>
              <a:ext uri="{FF2B5EF4-FFF2-40B4-BE49-F238E27FC236}">
                <a16:creationId xmlns:a16="http://schemas.microsoft.com/office/drawing/2014/main" id="{EB3F7825-EB73-4976-9D8D-BAD8C8FCEA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3926334"/>
            <a:ext cx="180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cs-CZ" dirty="0"/>
              <a:t>Jméno a příjmení</a:t>
            </a:r>
          </a:p>
        </p:txBody>
      </p:sp>
      <p:sp>
        <p:nvSpPr>
          <p:cNvPr id="10" name="Zástupný symbol pro text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40113" y="3926335"/>
            <a:ext cx="180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cs-CZ" dirty="0"/>
              <a:t>Jméno a příjmení</a:t>
            </a:r>
          </a:p>
        </p:txBody>
      </p:sp>
      <p:sp>
        <p:nvSpPr>
          <p:cNvPr id="12" name="Zástupný symbol pro text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48426" y="3926335"/>
            <a:ext cx="180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cs-CZ" dirty="0"/>
              <a:t>Jméno a příjmení</a:t>
            </a:r>
          </a:p>
        </p:txBody>
      </p:sp>
      <p:sp>
        <p:nvSpPr>
          <p:cNvPr id="16" name="Zástupný symbol pro text 15">
            <a:extLst>
              <a:ext uri="{FF2B5EF4-FFF2-40B4-BE49-F238E27FC236}">
                <a16:creationId xmlns:a16="http://schemas.microsoft.com/office/drawing/2014/main" id="{33DAFB20-1343-4578-8AA0-0378B674F1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56739" y="3926335"/>
            <a:ext cx="180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cs-CZ" dirty="0"/>
              <a:t>Jméno a příjmení</a:t>
            </a:r>
          </a:p>
        </p:txBody>
      </p:sp>
      <p:sp>
        <p:nvSpPr>
          <p:cNvPr id="19" name="Zástupný symbol pro text 18">
            <a:extLst>
              <a:ext uri="{FF2B5EF4-FFF2-40B4-BE49-F238E27FC236}">
                <a16:creationId xmlns:a16="http://schemas.microsoft.com/office/drawing/2014/main" id="{B01E9EA3-8BD6-4531-812C-663C75428B7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65052" y="3926335"/>
            <a:ext cx="180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cs-CZ" dirty="0"/>
              <a:t>Jméno a příjmení</a:t>
            </a:r>
          </a:p>
        </p:txBody>
      </p:sp>
      <p:sp>
        <p:nvSpPr>
          <p:cNvPr id="21" name="Zástupný symbol pro text 20">
            <a:extLst>
              <a:ext uri="{FF2B5EF4-FFF2-40B4-BE49-F238E27FC236}">
                <a16:creationId xmlns:a16="http://schemas.microsoft.com/office/drawing/2014/main" id="{DA4566DA-C848-4A27-BBC8-722932FFD7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1800" y="4505325"/>
            <a:ext cx="1800000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cs-CZ"/>
              <a:t>Pozice</a:t>
            </a:r>
            <a:endParaRPr lang="cs-CZ" dirty="0"/>
          </a:p>
        </p:txBody>
      </p:sp>
      <p:sp>
        <p:nvSpPr>
          <p:cNvPr id="23" name="Zástupný symbol obrázku 22">
            <a:extLst>
              <a:ext uri="{FF2B5EF4-FFF2-40B4-BE49-F238E27FC236}">
                <a16:creationId xmlns:a16="http://schemas.microsoft.com/office/drawing/2014/main" id="{4089E01F-0C47-4C6A-A9A8-A1A7E470F31A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717088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cs-CZ" dirty="0"/>
              <a:t>Po kliknutí na ikonu můžete přidat obrázek.</a:t>
            </a:r>
          </a:p>
        </p:txBody>
      </p:sp>
      <p:sp>
        <p:nvSpPr>
          <p:cNvPr id="24" name="Zástupný symbol obrázku 22">
            <a:extLst>
              <a:ext uri="{FF2B5EF4-FFF2-40B4-BE49-F238E27FC236}">
                <a16:creationId xmlns:a16="http://schemas.microsoft.com/office/drawing/2014/main" id="{806A4855-25AA-40D4-B1A4-A271486B6C9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2625401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cs-CZ"/>
              <a:t>Po kliknutí na ikonu můžete přidat obrázek.</a:t>
            </a:r>
            <a:endParaRPr lang="cs-CZ" dirty="0"/>
          </a:p>
        </p:txBody>
      </p:sp>
      <p:sp>
        <p:nvSpPr>
          <p:cNvPr id="25" name="Zástupný symbol obrázku 22">
            <a:extLst>
              <a:ext uri="{FF2B5EF4-FFF2-40B4-BE49-F238E27FC236}">
                <a16:creationId xmlns:a16="http://schemas.microsoft.com/office/drawing/2014/main" id="{31E10A24-B676-4117-9507-B4B0EB406F02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533714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cs-CZ"/>
              <a:t>Po kliknutí na ikonu můžete přidat obrázek.</a:t>
            </a:r>
            <a:endParaRPr lang="cs-CZ" dirty="0"/>
          </a:p>
        </p:txBody>
      </p:sp>
      <p:sp>
        <p:nvSpPr>
          <p:cNvPr id="26" name="Zástupný symbol obrázku 22">
            <a:extLst>
              <a:ext uri="{FF2B5EF4-FFF2-40B4-BE49-F238E27FC236}">
                <a16:creationId xmlns:a16="http://schemas.microsoft.com/office/drawing/2014/main" id="{6549D851-9848-44AC-937A-9B1EF867E595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442027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cs-CZ"/>
              <a:t>Po kliknutí na ikonu můžete přidat obrázek.</a:t>
            </a:r>
            <a:endParaRPr lang="cs-CZ" dirty="0"/>
          </a:p>
        </p:txBody>
      </p:sp>
      <p:sp>
        <p:nvSpPr>
          <p:cNvPr id="27" name="Zástupný symbol obrázku 22">
            <a:extLst>
              <a:ext uri="{FF2B5EF4-FFF2-40B4-BE49-F238E27FC236}">
                <a16:creationId xmlns:a16="http://schemas.microsoft.com/office/drawing/2014/main" id="{B765F5D3-7CB7-4E55-8217-E9EEA9F2945A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8350340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cs-CZ"/>
              <a:t>Po kliknutí na ikonu můžete přidat obrázek.</a:t>
            </a:r>
            <a:endParaRPr lang="cs-CZ" dirty="0"/>
          </a:p>
        </p:txBody>
      </p:sp>
      <p:sp>
        <p:nvSpPr>
          <p:cNvPr id="20" name="Zástupný symbol obrázku 22">
            <a:extLst>
              <a:ext uri="{FF2B5EF4-FFF2-40B4-BE49-F238E27FC236}">
                <a16:creationId xmlns:a16="http://schemas.microsoft.com/office/drawing/2014/main" id="{8CB2CA38-4C7F-4D6B-9B34-606F1A007A1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258651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cs-CZ"/>
              <a:t>Po kliknutí na ikonu můžete přidat obrázek.</a:t>
            </a:r>
            <a:endParaRPr lang="cs-CZ" dirty="0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F5DA42CA-D117-4AF7-9FEC-03EB2BBB756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973363" y="3925888"/>
            <a:ext cx="1800000" cy="504825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  <a:lvl2pPr marL="266700" indent="0" algn="ctr">
              <a:buNone/>
              <a:defRPr/>
            </a:lvl2pPr>
            <a:lvl3pPr marL="542925" indent="0" algn="ctr">
              <a:buNone/>
              <a:defRPr/>
            </a:lvl3pPr>
            <a:lvl4pPr marL="809625" indent="0" algn="ctr">
              <a:buNone/>
              <a:defRPr/>
            </a:lvl4pPr>
            <a:lvl5pPr marL="1076325" indent="0" algn="ctr">
              <a:buNone/>
              <a:defRPr/>
            </a:lvl5pPr>
          </a:lstStyle>
          <a:p>
            <a:pPr lvl="0" rtl="0"/>
            <a:r>
              <a:rPr lang="cs-CZ" dirty="0"/>
              <a:t>Jméno a příjmení</a:t>
            </a:r>
          </a:p>
        </p:txBody>
      </p:sp>
      <p:sp>
        <p:nvSpPr>
          <p:cNvPr id="11" name="Zástupný symbol pro text 10">
            <a:extLst>
              <a:ext uri="{FF2B5EF4-FFF2-40B4-BE49-F238E27FC236}">
                <a16:creationId xmlns:a16="http://schemas.microsoft.com/office/drawing/2014/main" id="{5F9CEF5A-8DCE-4156-9138-C113C0D3A79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973363" y="4505325"/>
            <a:ext cx="1800000" cy="900113"/>
          </a:xfr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lvl="0" rtl="0"/>
            <a:r>
              <a:rPr lang="cs-CZ"/>
              <a:t>Pozice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035105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 a pod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Volný tvar: Obrazec 28">
            <a:extLst>
              <a:ext uri="{FF2B5EF4-FFF2-40B4-BE49-F238E27FC236}">
                <a16:creationId xmlns:a16="http://schemas.microsoft.com/office/drawing/2014/main" id="{F8AB0F04-910C-4647-AE1C-177C66B50038}"/>
              </a:ext>
            </a:extLst>
          </p:cNvPr>
          <p:cNvSpPr/>
          <p:nvPr userDrawn="1"/>
        </p:nvSpPr>
        <p:spPr>
          <a:xfrm rot="4308689">
            <a:off x="8139110" y="-52404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7" name="Volný tvar: Obrazec 26">
            <a:extLst>
              <a:ext uri="{FF2B5EF4-FFF2-40B4-BE49-F238E27FC236}">
                <a16:creationId xmlns:a16="http://schemas.microsoft.com/office/drawing/2014/main" id="{3E72A672-7789-4744-A4CB-D177B890FDE6}"/>
              </a:ext>
            </a:extLst>
          </p:cNvPr>
          <p:cNvSpPr/>
          <p:nvPr userDrawn="1"/>
        </p:nvSpPr>
        <p:spPr>
          <a:xfrm rot="4308689">
            <a:off x="8878526" y="-532562"/>
            <a:ext cx="3571215" cy="3737093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cs-CZ" dirty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cs-CZ" smtClean="0"/>
              <a:pPr rtl="0"/>
              <a:t>‹#›</a:t>
            </a:fld>
            <a:endParaRPr lang="cs-CZ" dirty="0"/>
          </a:p>
        </p:txBody>
      </p:sp>
      <p:sp>
        <p:nvSpPr>
          <p:cNvPr id="14" name="Volný tvar: Obrazec 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4308689">
            <a:off x="9191192" y="1651650"/>
            <a:ext cx="1980696" cy="2066510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19" name="Volný tvar: Obrazec 18">
            <a:extLst>
              <a:ext uri="{FF2B5EF4-FFF2-40B4-BE49-F238E27FC236}">
                <a16:creationId xmlns:a16="http://schemas.microsoft.com/office/drawing/2014/main" id="{ABD99355-65C1-4211-9E82-3D41ACE0AE17}"/>
              </a:ext>
            </a:extLst>
          </p:cNvPr>
          <p:cNvSpPr/>
          <p:nvPr userDrawn="1"/>
        </p:nvSpPr>
        <p:spPr>
          <a:xfrm rot="13830869">
            <a:off x="9457431" y="3977898"/>
            <a:ext cx="346713" cy="206124"/>
          </a:xfrm>
          <a:custGeom>
            <a:avLst/>
            <a:gdLst>
              <a:gd name="connsiteX0" fmla="*/ 346713 w 346713"/>
              <a:gd name="connsiteY0" fmla="*/ 206124 h 206124"/>
              <a:gd name="connsiteX1" fmla="*/ 0 w 346713"/>
              <a:gd name="connsiteY1" fmla="*/ 206124 h 206124"/>
              <a:gd name="connsiteX2" fmla="*/ 86666 w 346713"/>
              <a:gd name="connsiteY2" fmla="*/ 0 h 206124"/>
              <a:gd name="connsiteX3" fmla="*/ 346713 w 346713"/>
              <a:gd name="connsiteY3" fmla="*/ 206124 h 20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713" h="206124">
                <a:moveTo>
                  <a:pt x="346713" y="206124"/>
                </a:moveTo>
                <a:lnTo>
                  <a:pt x="0" y="206124"/>
                </a:lnTo>
                <a:lnTo>
                  <a:pt x="86666" y="0"/>
                </a:lnTo>
                <a:lnTo>
                  <a:pt x="346713" y="2061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18" name="Volný tvar: Obrazec 17">
            <a:extLst>
              <a:ext uri="{FF2B5EF4-FFF2-40B4-BE49-F238E27FC236}">
                <a16:creationId xmlns:a16="http://schemas.microsoft.com/office/drawing/2014/main" id="{F459E701-5FEF-4918-8F3A-04E29BF09009}"/>
              </a:ext>
            </a:extLst>
          </p:cNvPr>
          <p:cNvSpPr/>
          <p:nvPr userDrawn="1"/>
        </p:nvSpPr>
        <p:spPr>
          <a:xfrm rot="12431080">
            <a:off x="9528615" y="3713859"/>
            <a:ext cx="710669" cy="335543"/>
          </a:xfrm>
          <a:custGeom>
            <a:avLst/>
            <a:gdLst>
              <a:gd name="connsiteX0" fmla="*/ 710669 w 710669"/>
              <a:gd name="connsiteY0" fmla="*/ 176660 h 335543"/>
              <a:gd name="connsiteX1" fmla="*/ 0 w 710669"/>
              <a:gd name="connsiteY1" fmla="*/ 335543 h 335543"/>
              <a:gd name="connsiteX2" fmla="*/ 141082 w 710669"/>
              <a:gd name="connsiteY2" fmla="*/ 0 h 335543"/>
              <a:gd name="connsiteX3" fmla="*/ 487795 w 710669"/>
              <a:gd name="connsiteY3" fmla="*/ 0 h 335543"/>
              <a:gd name="connsiteX4" fmla="*/ 710669 w 710669"/>
              <a:gd name="connsiteY4" fmla="*/ 176660 h 33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69" h="335543">
                <a:moveTo>
                  <a:pt x="710669" y="176660"/>
                </a:moveTo>
                <a:lnTo>
                  <a:pt x="0" y="335543"/>
                </a:lnTo>
                <a:lnTo>
                  <a:pt x="141082" y="0"/>
                </a:lnTo>
                <a:lnTo>
                  <a:pt x="487795" y="0"/>
                </a:lnTo>
                <a:lnTo>
                  <a:pt x="710669" y="1766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0" name="Volný tvar: Obrazec 19">
            <a:extLst>
              <a:ext uri="{FF2B5EF4-FFF2-40B4-BE49-F238E27FC236}">
                <a16:creationId xmlns:a16="http://schemas.microsoft.com/office/drawing/2014/main" id="{8550A0A6-1197-4153-9800-69D58909D0C7}"/>
              </a:ext>
            </a:extLst>
          </p:cNvPr>
          <p:cNvSpPr/>
          <p:nvPr userDrawn="1"/>
        </p:nvSpPr>
        <p:spPr>
          <a:xfrm rot="4308689">
            <a:off x="8785444" y="1075879"/>
            <a:ext cx="1246227" cy="1580187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  <a:gd name="connsiteX0" fmla="*/ 0 w 1980696"/>
              <a:gd name="connsiteY0" fmla="*/ 1680311 h 1680311"/>
              <a:gd name="connsiteX1" fmla="*/ 1337031 w 1980696"/>
              <a:gd name="connsiteY1" fmla="*/ 0 h 1680311"/>
              <a:gd name="connsiteX2" fmla="*/ 1980696 w 1980696"/>
              <a:gd name="connsiteY2" fmla="*/ 1143817 h 1680311"/>
              <a:gd name="connsiteX3" fmla="*/ 1459417 w 1980696"/>
              <a:gd name="connsiteY3" fmla="*/ 1680311 h 1680311"/>
              <a:gd name="connsiteX4" fmla="*/ 0 w 1980696"/>
              <a:gd name="connsiteY4" fmla="*/ 1680311 h 1680311"/>
              <a:gd name="connsiteX0" fmla="*/ 0 w 1459417"/>
              <a:gd name="connsiteY0" fmla="*/ 1680311 h 1680311"/>
              <a:gd name="connsiteX1" fmla="*/ 1337031 w 1459417"/>
              <a:gd name="connsiteY1" fmla="*/ 0 h 1680311"/>
              <a:gd name="connsiteX2" fmla="*/ 1360698 w 1459417"/>
              <a:gd name="connsiteY2" fmla="*/ 208215 h 1680311"/>
              <a:gd name="connsiteX3" fmla="*/ 1459417 w 1459417"/>
              <a:gd name="connsiteY3" fmla="*/ 1680311 h 1680311"/>
              <a:gd name="connsiteX4" fmla="*/ 0 w 1459417"/>
              <a:gd name="connsiteY4" fmla="*/ 1680311 h 1680311"/>
              <a:gd name="connsiteX0" fmla="*/ 0 w 1360698"/>
              <a:gd name="connsiteY0" fmla="*/ 1680311 h 1688402"/>
              <a:gd name="connsiteX1" fmla="*/ 1337031 w 1360698"/>
              <a:gd name="connsiteY1" fmla="*/ 0 h 1688402"/>
              <a:gd name="connsiteX2" fmla="*/ 1360698 w 1360698"/>
              <a:gd name="connsiteY2" fmla="*/ 208215 h 1688402"/>
              <a:gd name="connsiteX3" fmla="*/ 278710 w 1360698"/>
              <a:gd name="connsiteY3" fmla="*/ 1688402 h 1688402"/>
              <a:gd name="connsiteX4" fmla="*/ 0 w 1360698"/>
              <a:gd name="connsiteY4" fmla="*/ 1680311 h 1688402"/>
              <a:gd name="connsiteX0" fmla="*/ 0 w 1360698"/>
              <a:gd name="connsiteY0" fmla="*/ 1680311 h 1698354"/>
              <a:gd name="connsiteX1" fmla="*/ 1337031 w 1360698"/>
              <a:gd name="connsiteY1" fmla="*/ 0 h 1698354"/>
              <a:gd name="connsiteX2" fmla="*/ 1360698 w 1360698"/>
              <a:gd name="connsiteY2" fmla="*/ 208215 h 1698354"/>
              <a:gd name="connsiteX3" fmla="*/ 415804 w 1360698"/>
              <a:gd name="connsiteY3" fmla="*/ 1698354 h 1698354"/>
              <a:gd name="connsiteX4" fmla="*/ 0 w 1360698"/>
              <a:gd name="connsiteY4" fmla="*/ 1680311 h 1698354"/>
              <a:gd name="connsiteX0" fmla="*/ 0 w 1360698"/>
              <a:gd name="connsiteY0" fmla="*/ 1556337 h 1574380"/>
              <a:gd name="connsiteX1" fmla="*/ 1226116 w 1360698"/>
              <a:gd name="connsiteY1" fmla="*/ 0 h 1574380"/>
              <a:gd name="connsiteX2" fmla="*/ 1360698 w 1360698"/>
              <a:gd name="connsiteY2" fmla="*/ 84241 h 1574380"/>
              <a:gd name="connsiteX3" fmla="*/ 415804 w 1360698"/>
              <a:gd name="connsiteY3" fmla="*/ 1574380 h 1574380"/>
              <a:gd name="connsiteX4" fmla="*/ 0 w 1360698"/>
              <a:gd name="connsiteY4" fmla="*/ 1556337 h 1574380"/>
              <a:gd name="connsiteX0" fmla="*/ 0 w 1303560"/>
              <a:gd name="connsiteY0" fmla="*/ 1556337 h 1574380"/>
              <a:gd name="connsiteX1" fmla="*/ 1226116 w 1303560"/>
              <a:gd name="connsiteY1" fmla="*/ 0 h 1574380"/>
              <a:gd name="connsiteX2" fmla="*/ 1303560 w 1303560"/>
              <a:gd name="connsiteY2" fmla="*/ 105569 h 1574380"/>
              <a:gd name="connsiteX3" fmla="*/ 415804 w 1303560"/>
              <a:gd name="connsiteY3" fmla="*/ 1574380 h 1574380"/>
              <a:gd name="connsiteX4" fmla="*/ 0 w 1303560"/>
              <a:gd name="connsiteY4" fmla="*/ 1556337 h 1574380"/>
              <a:gd name="connsiteX0" fmla="*/ 0 w 1246227"/>
              <a:gd name="connsiteY0" fmla="*/ 1580187 h 1580187"/>
              <a:gd name="connsiteX1" fmla="*/ 1168783 w 1246227"/>
              <a:gd name="connsiteY1" fmla="*/ 0 h 1580187"/>
              <a:gd name="connsiteX2" fmla="*/ 1246227 w 1246227"/>
              <a:gd name="connsiteY2" fmla="*/ 105569 h 1580187"/>
              <a:gd name="connsiteX3" fmla="*/ 358471 w 1246227"/>
              <a:gd name="connsiteY3" fmla="*/ 1574380 h 1580187"/>
              <a:gd name="connsiteX4" fmla="*/ 0 w 1246227"/>
              <a:gd name="connsiteY4" fmla="*/ 1580187 h 158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227" h="1580187">
                <a:moveTo>
                  <a:pt x="0" y="1580187"/>
                </a:moveTo>
                <a:lnTo>
                  <a:pt x="1168783" y="0"/>
                </a:lnTo>
                <a:lnTo>
                  <a:pt x="1246227" y="105569"/>
                </a:lnTo>
                <a:lnTo>
                  <a:pt x="358471" y="1574380"/>
                </a:lnTo>
                <a:lnTo>
                  <a:pt x="0" y="15801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4" name="Volný tvar: Obrazec 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17193105">
            <a:off x="11374788" y="284642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3" name="Volný tvar: Obrazec 22">
            <a:extLst>
              <a:ext uri="{FF2B5EF4-FFF2-40B4-BE49-F238E27FC236}">
                <a16:creationId xmlns:a16="http://schemas.microsoft.com/office/drawing/2014/main" id="{FF9CE8FE-77D6-45E0-BBF7-78F07AC29771}"/>
              </a:ext>
            </a:extLst>
          </p:cNvPr>
          <p:cNvSpPr/>
          <p:nvPr userDrawn="1"/>
        </p:nvSpPr>
        <p:spPr>
          <a:xfrm rot="17193105">
            <a:off x="10879052" y="2627354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13" name="Zástupný symbol pro text 8">
            <a:extLst>
              <a:ext uri="{FF2B5EF4-FFF2-40B4-BE49-F238E27FC236}">
                <a16:creationId xmlns:a16="http://schemas.microsoft.com/office/drawing/2014/main" id="{37BBBFC2-32EB-4335-9980-A7CF236703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0" y="1080000"/>
            <a:ext cx="11339513" cy="276561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cs-CZ"/>
              <a:t>Podnadpis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Volný tvar: Obrazec 14">
            <a:extLst>
              <a:ext uri="{FF2B5EF4-FFF2-40B4-BE49-F238E27FC236}">
                <a16:creationId xmlns:a16="http://schemas.microsoft.com/office/drawing/2014/main" id="{B29137C9-7B18-454C-AB56-2B4631DFE59D}"/>
              </a:ext>
            </a:extLst>
          </p:cNvPr>
          <p:cNvSpPr/>
          <p:nvPr userDrawn="1"/>
        </p:nvSpPr>
        <p:spPr>
          <a:xfrm rot="14199158">
            <a:off x="10161654" y="-236402"/>
            <a:ext cx="1957093" cy="1399810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1392370 w 3571215"/>
              <a:gd name="connsiteY3" fmla="*/ 2792094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2626822 w 3571215"/>
              <a:gd name="connsiteY3" fmla="*/ 1399810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176150"/>
              <a:gd name="connsiteX1" fmla="*/ 2472666 w 3571215"/>
              <a:gd name="connsiteY1" fmla="*/ 36067 h 2176150"/>
              <a:gd name="connsiteX2" fmla="*/ 3571215 w 3571215"/>
              <a:gd name="connsiteY2" fmla="*/ 0 h 2176150"/>
              <a:gd name="connsiteX3" fmla="*/ 2626822 w 3571215"/>
              <a:gd name="connsiteY3" fmla="*/ 1399810 h 2176150"/>
              <a:gd name="connsiteX4" fmla="*/ 2309686 w 3571215"/>
              <a:gd name="connsiteY4" fmla="*/ 820126 h 2176150"/>
              <a:gd name="connsiteX5" fmla="*/ 0 w 3571215"/>
              <a:gd name="connsiteY5" fmla="*/ 2176150 h 217615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695564 w 1957093"/>
              <a:gd name="connsiteY4" fmla="*/ 820126 h 1399810"/>
              <a:gd name="connsiteX5" fmla="*/ 0 w 1957093"/>
              <a:gd name="connsiteY5" fmla="*/ 318772 h 139981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172487 w 1957093"/>
              <a:gd name="connsiteY4" fmla="*/ 1221089 h 1399810"/>
              <a:gd name="connsiteX5" fmla="*/ 0 w 1957093"/>
              <a:gd name="connsiteY5" fmla="*/ 318772 h 139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57093" h="1399810">
                <a:moveTo>
                  <a:pt x="0" y="318772"/>
                </a:moveTo>
                <a:lnTo>
                  <a:pt x="858544" y="36067"/>
                </a:lnTo>
                <a:lnTo>
                  <a:pt x="1957093" y="0"/>
                </a:lnTo>
                <a:lnTo>
                  <a:pt x="1012700" y="1399810"/>
                </a:lnTo>
                <a:lnTo>
                  <a:pt x="172487" y="1221089"/>
                </a:lnTo>
                <a:lnTo>
                  <a:pt x="0" y="31877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14" name="Volný tvar: Obrazec 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6973557">
            <a:off x="9799840" y="198216"/>
            <a:ext cx="748251" cy="780669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cs-CZ" dirty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cs-CZ" smtClean="0"/>
              <a:pPr rtl="0"/>
              <a:t>‹#›</a:t>
            </a:fld>
            <a:endParaRPr lang="cs-CZ" dirty="0"/>
          </a:p>
        </p:txBody>
      </p:sp>
      <p:sp>
        <p:nvSpPr>
          <p:cNvPr id="24" name="Volný tvar: Obrazec 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5483574">
            <a:off x="9854193" y="80859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2" name="Volný tvar: Obrazec 21">
            <a:extLst>
              <a:ext uri="{FF2B5EF4-FFF2-40B4-BE49-F238E27FC236}">
                <a16:creationId xmlns:a16="http://schemas.microsoft.com/office/drawing/2014/main" id="{9AACAC53-33A6-4BBC-8C68-0C56D0B39F57}"/>
              </a:ext>
            </a:extLst>
          </p:cNvPr>
          <p:cNvSpPr/>
          <p:nvPr userDrawn="1"/>
        </p:nvSpPr>
        <p:spPr>
          <a:xfrm rot="14235708">
            <a:off x="11753205" y="112024"/>
            <a:ext cx="332291" cy="247882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1392370 w 3571215"/>
              <a:gd name="connsiteY3" fmla="*/ 2792094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2626822 w 3571215"/>
              <a:gd name="connsiteY3" fmla="*/ 1399810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176150"/>
              <a:gd name="connsiteX1" fmla="*/ 2472666 w 3571215"/>
              <a:gd name="connsiteY1" fmla="*/ 36067 h 2176150"/>
              <a:gd name="connsiteX2" fmla="*/ 3571215 w 3571215"/>
              <a:gd name="connsiteY2" fmla="*/ 0 h 2176150"/>
              <a:gd name="connsiteX3" fmla="*/ 2626822 w 3571215"/>
              <a:gd name="connsiteY3" fmla="*/ 1399810 h 2176150"/>
              <a:gd name="connsiteX4" fmla="*/ 2309686 w 3571215"/>
              <a:gd name="connsiteY4" fmla="*/ 820126 h 2176150"/>
              <a:gd name="connsiteX5" fmla="*/ 0 w 3571215"/>
              <a:gd name="connsiteY5" fmla="*/ 2176150 h 217615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695564 w 1957093"/>
              <a:gd name="connsiteY4" fmla="*/ 820126 h 1399810"/>
              <a:gd name="connsiteX5" fmla="*/ 0 w 1957093"/>
              <a:gd name="connsiteY5" fmla="*/ 318772 h 139981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172487 w 1957093"/>
              <a:gd name="connsiteY4" fmla="*/ 1221089 h 1399810"/>
              <a:gd name="connsiteX5" fmla="*/ 0 w 1957093"/>
              <a:gd name="connsiteY5" fmla="*/ 318772 h 1399810"/>
              <a:gd name="connsiteX0" fmla="*/ 0 w 1449157"/>
              <a:gd name="connsiteY0" fmla="*/ 282705 h 1363743"/>
              <a:gd name="connsiteX1" fmla="*/ 858544 w 1449157"/>
              <a:gd name="connsiteY1" fmla="*/ 0 h 1363743"/>
              <a:gd name="connsiteX2" fmla="*/ 1449157 w 1449157"/>
              <a:gd name="connsiteY2" fmla="*/ 715834 h 1363743"/>
              <a:gd name="connsiteX3" fmla="*/ 1012700 w 1449157"/>
              <a:gd name="connsiteY3" fmla="*/ 1363743 h 1363743"/>
              <a:gd name="connsiteX4" fmla="*/ 172487 w 1449157"/>
              <a:gd name="connsiteY4" fmla="*/ 1185022 h 1363743"/>
              <a:gd name="connsiteX5" fmla="*/ 0 w 1449157"/>
              <a:gd name="connsiteY5" fmla="*/ 282705 h 1363743"/>
              <a:gd name="connsiteX0" fmla="*/ 0 w 1449157"/>
              <a:gd name="connsiteY0" fmla="*/ 0 h 1081038"/>
              <a:gd name="connsiteX1" fmla="*/ 1449157 w 1449157"/>
              <a:gd name="connsiteY1" fmla="*/ 433129 h 1081038"/>
              <a:gd name="connsiteX2" fmla="*/ 1012700 w 1449157"/>
              <a:gd name="connsiteY2" fmla="*/ 1081038 h 1081038"/>
              <a:gd name="connsiteX3" fmla="*/ 172487 w 1449157"/>
              <a:gd name="connsiteY3" fmla="*/ 902317 h 1081038"/>
              <a:gd name="connsiteX4" fmla="*/ 0 w 1449157"/>
              <a:gd name="connsiteY4" fmla="*/ 0 h 1081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9157" h="1081038">
                <a:moveTo>
                  <a:pt x="0" y="0"/>
                </a:moveTo>
                <a:lnTo>
                  <a:pt x="1449157" y="433129"/>
                </a:lnTo>
                <a:lnTo>
                  <a:pt x="1012700" y="1081038"/>
                </a:lnTo>
                <a:lnTo>
                  <a:pt x="172487" y="902317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5" name="Volný tvar: Obrazec 24">
            <a:extLst>
              <a:ext uri="{FF2B5EF4-FFF2-40B4-BE49-F238E27FC236}">
                <a16:creationId xmlns:a16="http://schemas.microsoft.com/office/drawing/2014/main" id="{ED86A7C4-9F1E-4F96-8AD9-5B75BEE364BE}"/>
              </a:ext>
            </a:extLst>
          </p:cNvPr>
          <p:cNvSpPr/>
          <p:nvPr userDrawn="1"/>
        </p:nvSpPr>
        <p:spPr>
          <a:xfrm rot="13336516">
            <a:off x="10313236" y="1084299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6" name="Volný tvar: Obrazec 25">
            <a:extLst>
              <a:ext uri="{FF2B5EF4-FFF2-40B4-BE49-F238E27FC236}">
                <a16:creationId xmlns:a16="http://schemas.microsoft.com/office/drawing/2014/main" id="{B63BFE72-A1DE-4CFE-9B52-553C99D52699}"/>
              </a:ext>
            </a:extLst>
          </p:cNvPr>
          <p:cNvSpPr/>
          <p:nvPr userDrawn="1"/>
        </p:nvSpPr>
        <p:spPr>
          <a:xfrm rot="5738060">
            <a:off x="9844293" y="1032301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30" name="Volný tvar: Obrazec 29">
            <a:extLst>
              <a:ext uri="{FF2B5EF4-FFF2-40B4-BE49-F238E27FC236}">
                <a16:creationId xmlns:a16="http://schemas.microsoft.com/office/drawing/2014/main" id="{9C266CD9-D77B-4B4D-8673-531E2784C610}"/>
              </a:ext>
            </a:extLst>
          </p:cNvPr>
          <p:cNvSpPr/>
          <p:nvPr userDrawn="1"/>
        </p:nvSpPr>
        <p:spPr>
          <a:xfrm rot="8291645">
            <a:off x="10081798" y="798094"/>
            <a:ext cx="371360" cy="273702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989658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 bez grafi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cs-CZ"/>
              <a:t>Kliknutím můžete upravit styl předlohy nadpisů.</a:t>
            </a:r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cs-CZ" dirty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cs-CZ" smtClean="0"/>
              <a:pPr rtl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03350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DCC03-5173-41E8-B655-7D5A10E46F51}" type="datetime1">
              <a:rPr lang="cs-CZ" smtClean="0"/>
              <a:t>06.04.2022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8E4B2-0D1E-405D-896F-D56A137B4F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47635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3038F-AA81-4FA9-94AF-B26EEF58278D}" type="datetime1">
              <a:rPr lang="cs-CZ" smtClean="0"/>
              <a:t>06.04.2022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8E4B2-0D1E-405D-896F-D56A137B4F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6688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DCF">
            <a:alpha val="4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smiúhelník 6">
            <a:extLst>
              <a:ext uri="{FF2B5EF4-FFF2-40B4-BE49-F238E27FC236}">
                <a16:creationId xmlns:a16="http://schemas.microsoft.com/office/drawing/2014/main" id="{12B87281-2FCA-44C5-BFC9-FD653787EFC4}"/>
              </a:ext>
            </a:extLst>
          </p:cNvPr>
          <p:cNvSpPr/>
          <p:nvPr userDrawn="1"/>
        </p:nvSpPr>
        <p:spPr>
          <a:xfrm rot="1361022">
            <a:off x="11394972" y="6053793"/>
            <a:ext cx="634795" cy="634795"/>
          </a:xfrm>
          <a:prstGeom prst="octagon">
            <a:avLst/>
          </a:prstGeom>
          <a:noFill/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" name="Zástupný symbol pro nadpis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rtl="0"/>
            <a:r>
              <a:rPr lang="cs-CZ" dirty="0"/>
              <a:t>Kliknutím můžete upravit styl předlohy nadpisů.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11340000" cy="468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cs-CZ" noProof="0"/>
              <a:t>Upravit styly předlohy textu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  <a:endParaRPr lang="cs-CZ" noProof="0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1999" y="6188628"/>
            <a:ext cx="878494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6369" y="6155190"/>
            <a:ext cx="432000" cy="432000"/>
          </a:xfrm>
          <a:prstGeom prst="ellipse">
            <a:avLst/>
          </a:prstGeom>
          <a:noFill/>
          <a:ln w="3175">
            <a:solidFill>
              <a:schemeClr val="accent1"/>
            </a:solidFill>
          </a:ln>
        </p:spPr>
        <p:txBody>
          <a:bodyPr vert="horz" lIns="0" tIns="0" rIns="0" bIns="0" rtlCol="0" anchor="ctr"/>
          <a:lstStyle>
            <a:lvl1pPr algn="ctr">
              <a:defRPr sz="1200" b="1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fld id="{19B51A1E-902D-48AF-9020-955120F399B6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9" name="Ovál 8">
            <a:extLst>
              <a:ext uri="{FF2B5EF4-FFF2-40B4-BE49-F238E27FC236}">
                <a16:creationId xmlns:a16="http://schemas.microsoft.com/office/drawing/2014/main" id="{B66BF03E-F48E-4C0A-9078-07AC4DDF896A}"/>
              </a:ext>
            </a:extLst>
          </p:cNvPr>
          <p:cNvSpPr/>
          <p:nvPr userDrawn="1"/>
        </p:nvSpPr>
        <p:spPr>
          <a:xfrm>
            <a:off x="11533871" y="6185902"/>
            <a:ext cx="73515" cy="7351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>
              <a:solidFill>
                <a:schemeClr val="accent1"/>
              </a:solidFill>
            </a:endParaRPr>
          </a:p>
        </p:txBody>
      </p:sp>
      <p:sp>
        <p:nvSpPr>
          <p:cNvPr id="10" name="Ovál 9">
            <a:extLst>
              <a:ext uri="{FF2B5EF4-FFF2-40B4-BE49-F238E27FC236}">
                <a16:creationId xmlns:a16="http://schemas.microsoft.com/office/drawing/2014/main" id="{9F827500-FC74-463C-9312-BC59104AEBD6}"/>
              </a:ext>
            </a:extLst>
          </p:cNvPr>
          <p:cNvSpPr/>
          <p:nvPr userDrawn="1"/>
        </p:nvSpPr>
        <p:spPr>
          <a:xfrm>
            <a:off x="11892084" y="6561525"/>
            <a:ext cx="100439" cy="10043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11" name="Textové pole 10">
            <a:extLst>
              <a:ext uri="{FF2B5EF4-FFF2-40B4-BE49-F238E27FC236}">
                <a16:creationId xmlns:a16="http://schemas.microsoft.com/office/drawing/2014/main" id="{110EE18F-610D-4230-BA82-4E5007401ADD}"/>
              </a:ext>
            </a:extLst>
          </p:cNvPr>
          <p:cNvSpPr txBox="1"/>
          <p:nvPr userDrawn="1"/>
        </p:nvSpPr>
        <p:spPr>
          <a:xfrm>
            <a:off x="8734570" y="6278857"/>
            <a:ext cx="2510557" cy="1846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 rtl="0"/>
            <a:r>
              <a:rPr lang="cs-CZ" sz="1200" dirty="0">
                <a:solidFill>
                  <a:schemeClr val="tx2"/>
                </a:solidFill>
                <a:latin typeface="Times New Roman" panose="02020603050405020304" pitchFamily="18" charset="0"/>
              </a:rPr>
              <a:t>Vaše logo nebo název</a:t>
            </a:r>
          </a:p>
        </p:txBody>
      </p:sp>
      <p:sp>
        <p:nvSpPr>
          <p:cNvPr id="14" name="Ovál 13">
            <a:extLst>
              <a:ext uri="{FF2B5EF4-FFF2-40B4-BE49-F238E27FC236}">
                <a16:creationId xmlns:a16="http://schemas.microsoft.com/office/drawing/2014/main" id="{2AF375EA-F235-4EAA-A52F-D6BF0D6EDDCA}"/>
              </a:ext>
            </a:extLst>
          </p:cNvPr>
          <p:cNvSpPr/>
          <p:nvPr userDrawn="1"/>
        </p:nvSpPr>
        <p:spPr>
          <a:xfrm>
            <a:off x="11342875" y="5990144"/>
            <a:ext cx="260512" cy="26051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>
              <a:solidFill>
                <a:schemeClr val="accent1"/>
              </a:solidFill>
            </a:endParaRP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7E3C8C5B-6356-4B7C-887C-A436D7DB4059}"/>
              </a:ext>
            </a:extLst>
          </p:cNvPr>
          <p:cNvSpPr/>
          <p:nvPr userDrawn="1"/>
        </p:nvSpPr>
        <p:spPr>
          <a:xfrm>
            <a:off x="0" y="6771286"/>
            <a:ext cx="12192000" cy="86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13120C00-0FF6-411F-B2D6-C625ED6BD241}"/>
              </a:ext>
            </a:extLst>
          </p:cNvPr>
          <p:cNvSpPr/>
          <p:nvPr userDrawn="1"/>
        </p:nvSpPr>
        <p:spPr>
          <a:xfrm>
            <a:off x="0" y="0"/>
            <a:ext cx="12192000" cy="86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2D142C1D-78E5-4AD5-BEF3-C015D6E3FEBD}"/>
              </a:ext>
            </a:extLst>
          </p:cNvPr>
          <p:cNvSpPr/>
          <p:nvPr userDrawn="1"/>
        </p:nvSpPr>
        <p:spPr>
          <a:xfrm rot="5400000">
            <a:off x="-3385643" y="3385642"/>
            <a:ext cx="6858001" cy="86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300D9306-2240-47FF-AA2F-DC7C26A008A4}"/>
              </a:ext>
            </a:extLst>
          </p:cNvPr>
          <p:cNvSpPr/>
          <p:nvPr userDrawn="1"/>
        </p:nvSpPr>
        <p:spPr>
          <a:xfrm rot="5400000">
            <a:off x="8719643" y="3385643"/>
            <a:ext cx="6858000" cy="86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50" r:id="rId4"/>
    <p:sldLayoutId id="2147483652" r:id="rId5"/>
    <p:sldLayoutId id="2147483656" r:id="rId6"/>
    <p:sldLayoutId id="2147483657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1" r:id="rId13"/>
    <p:sldLayoutId id="2147483653" r:id="rId14"/>
    <p:sldLayoutId id="2147483672" r:id="rId15"/>
    <p:sldLayoutId id="2147483673" r:id="rId16"/>
    <p:sldLayoutId id="2147483674" r:id="rId17"/>
    <p:sldLayoutId id="2147483677" r:id="rId18"/>
    <p:sldLayoutId id="2147483654" r:id="rId19"/>
    <p:sldLayoutId id="2147483681" r:id="rId20"/>
    <p:sldLayoutId id="2147483661" r:id="rId21"/>
    <p:sldLayoutId id="2147483678" r:id="rId22"/>
    <p:sldLayoutId id="2147483679" r:id="rId2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Times New Roman" panose="02020603050405020304" pitchFamily="18" charset="0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2.xml"/><Relationship Id="rId6" Type="http://schemas.openxmlformats.org/officeDocument/2006/relationships/hyperlink" Target="https://cs.wikipedia.org/wiki/Marshall%C5%AFv_pl%C3%A1n" TargetMode="External"/><Relationship Id="rId5" Type="http://schemas.openxmlformats.org/officeDocument/2006/relationships/hyperlink" Target="https://cs.wikipedia.org/w/index.php?title=Organizace_pro_evropskou_hospod%C3%A1%C5%99skou_spolupr%C3%A1ci&amp;action=edit&amp;redlink=1" TargetMode="Externa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eagri.cz/public/web/ukzuz/portal/osivo-a-sadba/certifikace/oecd/" TargetMode="External"/><Relationship Id="rId1" Type="http://schemas.openxmlformats.org/officeDocument/2006/relationships/slideLayout" Target="../slideLayouts/slideLayout4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jp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0.jp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0.jp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Zástupný symbol obrázku 43" descr="Pohled zblízka na rostliny&#10;&#10;Popis vygenerovaný s velmi vysokou mírou spolehlivosti">
            <a:extLst>
              <a:ext uri="{FF2B5EF4-FFF2-40B4-BE49-F238E27FC236}">
                <a16:creationId xmlns:a16="http://schemas.microsoft.com/office/drawing/2014/main" id="{1583F255-AF13-4756-96C9-236AB3183B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" r="12"/>
          <a:stretch>
            <a:fillRect/>
          </a:stretch>
        </p:blipFill>
        <p:spPr>
          <a:xfrm>
            <a:off x="86714" y="46852"/>
            <a:ext cx="12018572" cy="6684572"/>
          </a:xfrm>
        </p:spPr>
      </p:pic>
      <p:sp>
        <p:nvSpPr>
          <p:cNvPr id="6" name="Nadpis 5">
            <a:extLst>
              <a:ext uri="{FF2B5EF4-FFF2-40B4-BE49-F238E27FC236}">
                <a16:creationId xmlns:a16="http://schemas.microsoft.com/office/drawing/2014/main" id="{2E3EA56B-BEB0-4656-A20B-D15F03B7A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9792" y="2920292"/>
            <a:ext cx="11655494" cy="1050673"/>
          </a:xfrm>
          <a:solidFill>
            <a:schemeClr val="accent2">
              <a:lumMod val="50000"/>
            </a:schemeClr>
          </a:solidFill>
        </p:spPr>
        <p:txBody>
          <a:bodyPr rtlCol="0"/>
          <a:lstStyle/>
          <a:p>
            <a:pPr algn="ctr"/>
            <a:r>
              <a:rPr lang="cs-CZ" dirty="0"/>
              <a:t>Mezinárodní certifikace osiva (ISTA,OECD)</a:t>
            </a:r>
            <a:endParaRPr lang="cs-CZ" sz="4000" dirty="0"/>
          </a:p>
        </p:txBody>
      </p:sp>
      <p:cxnSp>
        <p:nvCxnSpPr>
          <p:cNvPr id="15" name="Přímá spojnice 14" descr="Oddělovací čára">
            <a:extLst>
              <a:ext uri="{FF2B5EF4-FFF2-40B4-BE49-F238E27FC236}">
                <a16:creationId xmlns:a16="http://schemas.microsoft.com/office/drawing/2014/main" id="{E99227BA-E7FE-418C-A9C9-21C49E9DFD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0017393" y="2878905"/>
            <a:ext cx="0" cy="1100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odnadpis 6">
            <a:extLst>
              <a:ext uri="{FF2B5EF4-FFF2-40B4-BE49-F238E27FC236}">
                <a16:creationId xmlns:a16="http://schemas.microsoft.com/office/drawing/2014/main" id="{DA0FE6D5-D475-4CBB-A6C2-E3D991A368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531" y="5620281"/>
            <a:ext cx="5282504" cy="901021"/>
          </a:xfrm>
          <a:solidFill>
            <a:schemeClr val="accent2">
              <a:lumMod val="50000"/>
            </a:schemeClr>
          </a:solidFill>
        </p:spPr>
        <p:txBody>
          <a:bodyPr rtlCol="0"/>
          <a:lstStyle/>
          <a:p>
            <a:pPr algn="l" rtl="0"/>
            <a:r>
              <a:rPr lang="cs-CZ" dirty="0"/>
              <a:t>Ing. Monika Rubešová</a:t>
            </a:r>
          </a:p>
          <a:p>
            <a:pPr algn="l" rtl="0"/>
            <a:r>
              <a:rPr lang="cs-CZ" dirty="0"/>
              <a:t>7.4. 2022  - školení dodavatelů osiva</a:t>
            </a:r>
          </a:p>
        </p:txBody>
      </p:sp>
      <p:sp>
        <p:nvSpPr>
          <p:cNvPr id="27" name="TextovéPole 26">
            <a:extLst>
              <a:ext uri="{FF2B5EF4-FFF2-40B4-BE49-F238E27FC236}">
                <a16:creationId xmlns:a16="http://schemas.microsoft.com/office/drawing/2014/main" id="{338AF488-647D-45D8-AFE4-A6EC1392091F}"/>
              </a:ext>
            </a:extLst>
          </p:cNvPr>
          <p:cNvSpPr txBox="1"/>
          <p:nvPr/>
        </p:nvSpPr>
        <p:spPr>
          <a:xfrm>
            <a:off x="10197328" y="2962934"/>
            <a:ext cx="1390135" cy="85240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r>
              <a:rPr lang="cs-CZ" sz="3200" b="1" dirty="0">
                <a:solidFill>
                  <a:schemeClr val="bg1"/>
                </a:solidFill>
                <a:latin typeface="+mn-lt"/>
              </a:rPr>
              <a:t>OOS</a:t>
            </a:r>
          </a:p>
          <a:p>
            <a:pPr algn="l"/>
            <a:r>
              <a:rPr lang="cs-CZ" sz="3200" b="1" dirty="0">
                <a:solidFill>
                  <a:schemeClr val="bg1"/>
                </a:solidFill>
                <a:latin typeface="+mn-lt"/>
              </a:rPr>
              <a:t>SOSZR</a:t>
            </a:r>
            <a:endParaRPr lang="cs-CZ" sz="12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9" name="Obrázek 28" descr="Obsah obrázku jídlo, kreslení&#10;&#10;Popis byl vytvořen automaticky">
            <a:extLst>
              <a:ext uri="{FF2B5EF4-FFF2-40B4-BE49-F238E27FC236}">
                <a16:creationId xmlns:a16="http://schemas.microsoft.com/office/drawing/2014/main" id="{D7D8B829-73BD-4616-851C-A365FD3664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2251" y="5620282"/>
            <a:ext cx="1687808" cy="901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287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32746" y="455015"/>
            <a:ext cx="10153176" cy="523221"/>
          </a:xfrm>
        </p:spPr>
        <p:txBody>
          <a:bodyPr>
            <a:noAutofit/>
          </a:bodyPr>
          <a:lstStyle/>
          <a:p>
            <a:r>
              <a:rPr lang="cs-CZ" sz="3600" b="1" dirty="0">
                <a:solidFill>
                  <a:srgbClr val="3064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Certifikace osiva na mezinárodním trhu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932746" y="1735628"/>
            <a:ext cx="11049739" cy="5459819"/>
          </a:xfrm>
        </p:spPr>
        <p:txBody>
          <a:bodyPr>
            <a:norm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cs-CZ" sz="2800" b="1" dirty="0">
                <a:solidFill>
                  <a:schemeClr val="accent6">
                    <a:lumMod val="75000"/>
                  </a:schemeClr>
                </a:solidFill>
              </a:rPr>
              <a:t>Evropská unie - jednotný trh, jednotné požadavky na osivo 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cs-CZ" sz="2800" b="1" dirty="0">
                <a:solidFill>
                  <a:schemeClr val="accent6">
                    <a:lumMod val="75000"/>
                  </a:schemeClr>
                </a:solidFill>
              </a:rPr>
              <a:t>Export, import do/z třetích země (mimo EU) - mezinárodní trh</a:t>
            </a:r>
          </a:p>
          <a:p>
            <a:pPr algn="l"/>
            <a:r>
              <a:rPr lang="cs-CZ" sz="2800" b="1" dirty="0">
                <a:solidFill>
                  <a:schemeClr val="accent6">
                    <a:lumMod val="75000"/>
                  </a:schemeClr>
                </a:solidFill>
              </a:rPr>
              <a:t>    Jednotlivé  třetí země mají vlastní semenářskou legislativu           aby byl </a:t>
            </a:r>
          </a:p>
          <a:p>
            <a:pPr algn="l"/>
            <a:r>
              <a:rPr lang="cs-CZ" sz="2800" b="1" dirty="0">
                <a:solidFill>
                  <a:schemeClr val="accent6">
                    <a:lumMod val="75000"/>
                  </a:schemeClr>
                </a:solidFill>
              </a:rPr>
              <a:t>    umožněn pohyb osiva na trhu           mezinárodně platná regulace</a:t>
            </a:r>
            <a:endParaRPr lang="cs-CZ" sz="2800" b="1" dirty="0">
              <a:solidFill>
                <a:srgbClr val="0070C0"/>
              </a:solidFill>
            </a:endParaRPr>
          </a:p>
          <a:p>
            <a:pPr algn="l"/>
            <a:endParaRPr lang="cs-CZ" sz="2800" b="1" dirty="0">
              <a:solidFill>
                <a:srgbClr val="0070C0"/>
              </a:solidFill>
            </a:endParaRPr>
          </a:p>
          <a:p>
            <a:pPr algn="l"/>
            <a:endParaRPr lang="cs-CZ" sz="2400" b="1" dirty="0">
              <a:solidFill>
                <a:srgbClr val="FFC000"/>
              </a:solidFill>
            </a:endParaRPr>
          </a:p>
          <a:p>
            <a:pPr algn="l"/>
            <a:endParaRPr lang="cs-CZ" b="1" dirty="0">
              <a:solidFill>
                <a:srgbClr val="FFC000"/>
              </a:solidFill>
            </a:endParaRPr>
          </a:p>
        </p:txBody>
      </p:sp>
      <p:sp>
        <p:nvSpPr>
          <p:cNvPr id="6" name="Šipka: doprava 5">
            <a:extLst>
              <a:ext uri="{FF2B5EF4-FFF2-40B4-BE49-F238E27FC236}">
                <a16:creationId xmlns:a16="http://schemas.microsoft.com/office/drawing/2014/main" id="{625907A9-44F9-4782-A9FC-904175F41E06}"/>
              </a:ext>
            </a:extLst>
          </p:cNvPr>
          <p:cNvSpPr/>
          <p:nvPr/>
        </p:nvSpPr>
        <p:spPr>
          <a:xfrm>
            <a:off x="9514249" y="2798217"/>
            <a:ext cx="568171" cy="221941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Šipka: doprava 9">
            <a:extLst>
              <a:ext uri="{FF2B5EF4-FFF2-40B4-BE49-F238E27FC236}">
                <a16:creationId xmlns:a16="http://schemas.microsoft.com/office/drawing/2014/main" id="{044BBA6C-3B7A-450F-B6DA-DCC7DBF8E686}"/>
              </a:ext>
            </a:extLst>
          </p:cNvPr>
          <p:cNvSpPr/>
          <p:nvPr/>
        </p:nvSpPr>
        <p:spPr>
          <a:xfrm>
            <a:off x="5607727" y="3318029"/>
            <a:ext cx="568171" cy="221941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D0833BB0-34C6-4C5D-BFAD-95C1CE94462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573934" y="3690221"/>
            <a:ext cx="5203929" cy="30967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FE5349A5-3AE0-44A8-85D0-894B87AAFE0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98335" y="6116869"/>
            <a:ext cx="1475701" cy="59843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4AC2D99-E09D-4C4C-91C9-F60E9AD54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8E4B2-0D1E-405D-896F-D56A137B4F87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2673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06400" y="667919"/>
            <a:ext cx="11647055" cy="511282"/>
          </a:xfrm>
        </p:spPr>
        <p:txBody>
          <a:bodyPr>
            <a:noAutofit/>
          </a:bodyPr>
          <a:lstStyle/>
          <a:p>
            <a:r>
              <a:rPr lang="cs-CZ" sz="3200" b="1" dirty="0">
                <a:solidFill>
                  <a:srgbClr val="3064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Certifikace osiva na mezinárodním trhu - mezinárodní regulace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11750" y="2778594"/>
            <a:ext cx="6188364" cy="1547540"/>
          </a:xfrm>
        </p:spPr>
        <p:txBody>
          <a:bodyPr>
            <a:normAutofit/>
          </a:bodyPr>
          <a:lstStyle/>
          <a:p>
            <a:r>
              <a:rPr lang="cs-CZ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OECD Schémata pro odrůdovou certifikaci osiva pohybujícího se  na mezinárodním trhu</a:t>
            </a:r>
          </a:p>
          <a:p>
            <a:pPr algn="l"/>
            <a:endParaRPr lang="cs-CZ" sz="2400" b="1" dirty="0">
              <a:solidFill>
                <a:srgbClr val="FFC000"/>
              </a:solidFill>
            </a:endParaRPr>
          </a:p>
          <a:p>
            <a:pPr algn="l"/>
            <a:endParaRPr lang="cs-CZ" b="1" dirty="0">
              <a:solidFill>
                <a:srgbClr val="FFC000"/>
              </a:solidFill>
            </a:endParaRP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A8633211-6F1F-4630-A112-B95FB5D356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159" y="1670144"/>
            <a:ext cx="2640569" cy="670361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15676557-DD48-4778-920B-00604000AB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8795" y="1236800"/>
            <a:ext cx="1425829" cy="1442610"/>
          </a:xfrm>
          <a:prstGeom prst="rect">
            <a:avLst/>
          </a:prstGeom>
        </p:spPr>
      </p:pic>
      <p:sp>
        <p:nvSpPr>
          <p:cNvPr id="8" name="Obdélník 7">
            <a:extLst>
              <a:ext uri="{FF2B5EF4-FFF2-40B4-BE49-F238E27FC236}">
                <a16:creationId xmlns:a16="http://schemas.microsoft.com/office/drawing/2014/main" id="{629E0CC1-130B-4607-9FBE-DB02D65E4052}"/>
              </a:ext>
            </a:extLst>
          </p:cNvPr>
          <p:cNvSpPr/>
          <p:nvPr/>
        </p:nvSpPr>
        <p:spPr>
          <a:xfrm>
            <a:off x="6500114" y="2778594"/>
            <a:ext cx="5440219" cy="1754326"/>
          </a:xfrm>
          <a:prstGeom prst="rect">
            <a:avLst/>
          </a:prstGeom>
          <a:noFill/>
          <a:scene3d>
            <a:camera prst="orthographicFront"/>
            <a:lightRig rig="balanced" dir="t"/>
          </a:scene3d>
          <a:sp3d/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cs-CZ" sz="4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Mezinárodní asociace pro zkoušení semen </a:t>
            </a:r>
            <a:br>
              <a:rPr lang="cs-CZ" sz="4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cs-CZ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(technická kvalita osiva)    </a:t>
            </a:r>
            <a:r>
              <a:rPr lang="cs-CZ" sz="4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A7860D12-7243-4565-A134-7FF34D45B066}"/>
              </a:ext>
            </a:extLst>
          </p:cNvPr>
          <p:cNvSpPr/>
          <p:nvPr/>
        </p:nvSpPr>
        <p:spPr>
          <a:xfrm>
            <a:off x="9960907" y="1543659"/>
            <a:ext cx="159748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4800" dirty="0">
                <a:solidFill>
                  <a:srgbClr val="002060"/>
                </a:solidFill>
              </a:rPr>
              <a:t>(ISTA)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557DC8C3-526D-49DC-8AEA-587F583D6DD7}"/>
              </a:ext>
            </a:extLst>
          </p:cNvPr>
          <p:cNvSpPr txBox="1"/>
          <p:nvPr/>
        </p:nvSpPr>
        <p:spPr>
          <a:xfrm>
            <a:off x="430298" y="4836370"/>
            <a:ext cx="113314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400" b="1" dirty="0">
                <a:solidFill>
                  <a:schemeClr val="accent6">
                    <a:lumMod val="75000"/>
                  </a:schemeClr>
                </a:solidFill>
              </a:rPr>
              <a:t>OECD Schémata byla předlohou pro vytvoření EU legislativy (EU marketingové směrnice) v šedesátých letech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400" b="1" dirty="0">
                <a:solidFill>
                  <a:schemeClr val="accent6">
                    <a:lumMod val="75000"/>
                  </a:schemeClr>
                </a:solidFill>
              </a:rPr>
              <a:t>V současné době dochází stále více k prolínaní Pravidel OECD Schémat i ISTA pravidel  do EU legislativy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4A98B6AC-C62C-4CC4-AF8E-27F7495FABD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98335" y="6116869"/>
            <a:ext cx="1475701" cy="59843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7AE0C9C-38A7-49E4-B15B-7BED240A8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8E4B2-0D1E-405D-896F-D56A137B4F87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77683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AE3E6836-98EA-45ED-B105-4BF893CED8A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98335" y="6116869"/>
            <a:ext cx="1475701" cy="59843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44945" y="1132873"/>
            <a:ext cx="11647055" cy="974451"/>
          </a:xfrm>
        </p:spPr>
        <p:txBody>
          <a:bodyPr>
            <a:noAutofit/>
          </a:bodyPr>
          <a:lstStyle/>
          <a:p>
            <a:pPr algn="l"/>
            <a:r>
              <a:rPr lang="cs-CZ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OECD</a:t>
            </a:r>
            <a:r>
              <a:rPr lang="cs-CZ" sz="3200" b="1" dirty="0">
                <a:solidFill>
                  <a:srgbClr val="3A72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b="1" dirty="0">
                <a:solidFill>
                  <a:srgbClr val="1879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Schémata</a:t>
            </a:r>
            <a:r>
              <a:rPr lang="cs-CZ" sz="3200" b="1" dirty="0">
                <a:solidFill>
                  <a:srgbClr val="3A72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 </a:t>
            </a:r>
            <a:r>
              <a:rPr lang="cs-CZ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odrůdovou certifikaci </a:t>
            </a:r>
            <a:r>
              <a:rPr lang="cs-CZ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osiva pohybujícího se  na mezinárodním </a:t>
            </a:r>
            <a:r>
              <a:rPr lang="cs-CZ" sz="3200" b="1" dirty="0">
                <a:solidFill>
                  <a:srgbClr val="1879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trhu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8546" y="3640316"/>
            <a:ext cx="6188364" cy="1547540"/>
          </a:xfrm>
        </p:spPr>
        <p:txBody>
          <a:bodyPr>
            <a:normAutofit/>
          </a:bodyPr>
          <a:lstStyle/>
          <a:p>
            <a:pPr algn="l"/>
            <a:endParaRPr lang="cs-CZ" sz="2400" b="1" dirty="0">
              <a:solidFill>
                <a:srgbClr val="FFC000"/>
              </a:solidFill>
            </a:endParaRPr>
          </a:p>
          <a:p>
            <a:pPr algn="l"/>
            <a:endParaRPr lang="cs-CZ" b="1" dirty="0">
              <a:solidFill>
                <a:srgbClr val="FFC000"/>
              </a:solidFill>
            </a:endParaRP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A8633211-6F1F-4630-A112-B95FB5D356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571" y="305115"/>
            <a:ext cx="1781236" cy="452202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0F4C79F3-B65E-4BFF-AE43-5CA280C23869}"/>
              </a:ext>
            </a:extLst>
          </p:cNvPr>
          <p:cNvSpPr/>
          <p:nvPr/>
        </p:nvSpPr>
        <p:spPr>
          <a:xfrm>
            <a:off x="770598" y="2461217"/>
            <a:ext cx="1128285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Organizace pro hospodářskou spolupráci a rozvoj </a:t>
            </a:r>
            <a:r>
              <a:rPr lang="cs-CZ" sz="2400" b="1" dirty="0">
                <a:solidFill>
                  <a:schemeClr val="accent6">
                    <a:lumMod val="75000"/>
                  </a:schemeClr>
                </a:solidFill>
              </a:rPr>
              <a:t>(zkr. </a:t>
            </a:r>
            <a:r>
              <a:rPr lang="cs-CZ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OECD</a:t>
            </a:r>
            <a:r>
              <a:rPr lang="cs-CZ" sz="2400" b="1" dirty="0">
                <a:solidFill>
                  <a:schemeClr val="accent6">
                    <a:lumMod val="75000"/>
                  </a:schemeClr>
                </a:solidFill>
              </a:rPr>
              <a:t> ) je mezivládní organizace, členem je 37 (včetně ČR) ekonomicky rozvinutých států světa.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400" b="1" dirty="0">
                <a:solidFill>
                  <a:schemeClr val="accent6">
                    <a:lumMod val="75000"/>
                  </a:schemeClr>
                </a:solidFill>
              </a:rPr>
              <a:t>OECD vznikla v roce 1961 transformací </a:t>
            </a:r>
            <a:r>
              <a:rPr lang="cs-CZ" sz="2400" b="1" dirty="0">
                <a:solidFill>
                  <a:schemeClr val="accent6">
                    <a:lumMod val="75000"/>
                  </a:schemeClr>
                </a:solidFill>
                <a:hlinkClick r:id="rId5" tooltip="Organizace pro evropskou hospodářskou spolupráci (stránka neexistuje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Organizace pro evropskou hospodářskou spolupráci</a:t>
            </a:r>
            <a:r>
              <a:rPr lang="cs-CZ" sz="2400" b="1" dirty="0">
                <a:solidFill>
                  <a:schemeClr val="accent6">
                    <a:lumMod val="75000"/>
                  </a:schemeClr>
                </a:solidFill>
              </a:rPr>
              <a:t> (OEEC), která byla původně zřízena roku 1948 k administraci poválečného </a:t>
            </a:r>
            <a:r>
              <a:rPr lang="cs-CZ" sz="2400" b="1" dirty="0">
                <a:solidFill>
                  <a:schemeClr val="accent6">
                    <a:lumMod val="75000"/>
                  </a:schemeClr>
                </a:solidFill>
                <a:hlinkClick r:id="rId6" tooltip="Marshallův plá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Marshallova plánu</a:t>
            </a:r>
            <a:r>
              <a:rPr lang="cs-CZ" sz="2400" b="1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400" b="1" dirty="0">
                <a:solidFill>
                  <a:schemeClr val="accent6">
                    <a:lumMod val="75000"/>
                  </a:schemeClr>
                </a:solidFill>
              </a:rPr>
              <a:t>OECD koordinuje ekonomickou a sociálně-politickou spolupráci členských zemí, zprostředkovává nové investice, prosazuje liberalizaci mezinárodního obchodu.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400" b="1" dirty="0">
                <a:solidFill>
                  <a:schemeClr val="accent6">
                    <a:lumMod val="75000"/>
                  </a:schemeClr>
                </a:solidFill>
              </a:rPr>
              <a:t>Cílem OECD je napomáhat k dalšímu ekonomickému rozvoji, potlačení nezaměstnanosti, stabilizaci a rozvoji mezinárodních finančních trhů.</a:t>
            </a:r>
            <a:endParaRPr lang="cs-CZ" sz="2400" b="1" dirty="0"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2EF12D7-C04B-427B-BD5A-6D59D7D33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8E4B2-0D1E-405D-896F-D56A137B4F87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7675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195072" y="649764"/>
            <a:ext cx="9144000" cy="1059051"/>
          </a:xfrm>
        </p:spPr>
        <p:txBody>
          <a:bodyPr>
            <a:noAutofit/>
          </a:bodyPr>
          <a:lstStyle/>
          <a:p>
            <a:r>
              <a:rPr lang="cs-CZ" sz="3200" b="1" dirty="0">
                <a:solidFill>
                  <a:srgbClr val="1879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OECD Schémata pro odrůdovou certifikaci osiva pohybujícího se na mezinárodním trhu 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768345" y="2140652"/>
            <a:ext cx="9450729" cy="4067584"/>
          </a:xfrm>
        </p:spPr>
        <p:txBody>
          <a:bodyPr>
            <a:normAutofit lnSpcReduction="10000"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cs-CZ" sz="2800" b="1" dirty="0">
                <a:solidFill>
                  <a:schemeClr val="accent6">
                    <a:lumMod val="75000"/>
                  </a:schemeClr>
                </a:solidFill>
              </a:rPr>
              <a:t>OECD Schémata  - založení v roce 1958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cs-CZ" sz="2800" b="1" dirty="0">
                <a:solidFill>
                  <a:schemeClr val="accent6">
                    <a:lumMod val="75000"/>
                  </a:schemeClr>
                </a:solidFill>
              </a:rPr>
              <a:t>Členy – členské i nečlenské země OECD , 61 členských států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sk-SK" altLang="cs-CZ" sz="2800" b="1" dirty="0" err="1">
                <a:solidFill>
                  <a:schemeClr val="accent6">
                    <a:lumMod val="75000"/>
                  </a:schemeClr>
                </a:solidFill>
              </a:rPr>
              <a:t>Cílem</a:t>
            </a:r>
            <a:r>
              <a:rPr lang="sk-SK" altLang="cs-CZ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k-SK" altLang="cs-CZ" sz="2800" b="1" dirty="0" err="1">
                <a:solidFill>
                  <a:schemeClr val="accent6">
                    <a:lumMod val="75000"/>
                  </a:schemeClr>
                </a:solidFill>
              </a:rPr>
              <a:t>Schémat</a:t>
            </a:r>
            <a:r>
              <a:rPr lang="sk-SK" altLang="cs-CZ" sz="2800" b="1" dirty="0">
                <a:solidFill>
                  <a:schemeClr val="accent6">
                    <a:lumMod val="75000"/>
                  </a:schemeClr>
                </a:solidFill>
              </a:rPr>
              <a:t> je: 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sk-SK" altLang="cs-CZ" sz="2800" b="1" dirty="0" err="1">
                <a:solidFill>
                  <a:schemeClr val="accent6">
                    <a:lumMod val="75000"/>
                  </a:schemeClr>
                </a:solidFill>
              </a:rPr>
              <a:t>zajistit</a:t>
            </a:r>
            <a:r>
              <a:rPr lang="sk-SK" altLang="cs-CZ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k-SK" altLang="cs-CZ" sz="2800" b="1" dirty="0" err="1">
                <a:solidFill>
                  <a:schemeClr val="accent6">
                    <a:lumMod val="75000"/>
                  </a:schemeClr>
                </a:solidFill>
              </a:rPr>
              <a:t>používání</a:t>
            </a:r>
            <a:r>
              <a:rPr lang="sk-SK" altLang="cs-CZ" sz="2800" b="1" dirty="0">
                <a:solidFill>
                  <a:schemeClr val="accent6">
                    <a:lumMod val="75000"/>
                  </a:schemeClr>
                </a:solidFill>
              </a:rPr>
              <a:t> osiva vysoké kvality </a:t>
            </a:r>
            <a:r>
              <a:rPr lang="sk-SK" altLang="cs-CZ" sz="2800" b="1" dirty="0" err="1">
                <a:solidFill>
                  <a:schemeClr val="accent6">
                    <a:lumMod val="75000"/>
                  </a:schemeClr>
                </a:solidFill>
              </a:rPr>
              <a:t>ve</a:t>
            </a:r>
            <a:r>
              <a:rPr lang="sk-SK" altLang="cs-CZ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k-SK" altLang="cs-CZ" sz="2800" b="1" dirty="0" err="1">
                <a:solidFill>
                  <a:schemeClr val="accent6">
                    <a:lumMod val="75000"/>
                  </a:schemeClr>
                </a:solidFill>
              </a:rPr>
              <a:t>všech</a:t>
            </a:r>
            <a:r>
              <a:rPr lang="sk-SK" altLang="cs-CZ" sz="2800" b="1" dirty="0">
                <a:solidFill>
                  <a:schemeClr val="accent6">
                    <a:lumMod val="75000"/>
                  </a:schemeClr>
                </a:solidFill>
              </a:rPr>
              <a:t> členských </a:t>
            </a:r>
            <a:r>
              <a:rPr lang="sk-SK" altLang="cs-CZ" sz="2800" b="1" dirty="0" err="1">
                <a:solidFill>
                  <a:schemeClr val="accent6">
                    <a:lumMod val="75000"/>
                  </a:schemeClr>
                </a:solidFill>
              </a:rPr>
              <a:t>státech</a:t>
            </a:r>
            <a:r>
              <a:rPr lang="sk-SK" altLang="cs-CZ" sz="2800" b="1" dirty="0">
                <a:solidFill>
                  <a:schemeClr val="accent6">
                    <a:lumMod val="75000"/>
                  </a:schemeClr>
                </a:solidFill>
              </a:rPr>
              <a:t>. 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cs-CZ" sz="2800" b="1" dirty="0">
                <a:solidFill>
                  <a:schemeClr val="accent6">
                    <a:lumMod val="75000"/>
                  </a:schemeClr>
                </a:solidFill>
              </a:rPr>
              <a:t>odstraňováním technických obchodních bariér usnadnit  pohyb osiva na mezinárodním trhu.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cs-CZ" sz="2800" b="1" dirty="0">
                <a:solidFill>
                  <a:schemeClr val="accent6">
                    <a:lumMod val="75000"/>
                  </a:schemeClr>
                </a:solidFill>
              </a:rPr>
              <a:t>Schémata povolují používání návěsek a certifikátů pro osivo vyrobené a zpracované pro mezinárodní obchod v souladu se zásadami zajišťujícími odrůdovou pravost a čistotu</a:t>
            </a:r>
            <a:endParaRPr lang="sk-SK" altLang="cs-CZ" sz="28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cs-CZ" sz="2800" dirty="0">
              <a:solidFill>
                <a:schemeClr val="accent6">
                  <a:lumMod val="75000"/>
                </a:schemeClr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cs-CZ" sz="2800" dirty="0">
              <a:solidFill>
                <a:schemeClr val="accent6">
                  <a:lumMod val="75000"/>
                </a:schemeClr>
              </a:solidFill>
            </a:endParaRPr>
          </a:p>
          <a:p>
            <a:pPr algn="l"/>
            <a:endParaRPr lang="cs-CZ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E6471A98-6E4A-4C3A-9322-BB42C46958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98" y="159156"/>
            <a:ext cx="2232278" cy="566708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C8F1AF13-C678-4FE7-ADCE-B5056B932F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1574" y="2220384"/>
            <a:ext cx="1914127" cy="2612814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13909469-08B7-4BC3-B600-C50FBF4919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98335" y="6116869"/>
            <a:ext cx="1475701" cy="59843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631EB8A-6727-4147-9039-035B9C025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8E4B2-0D1E-405D-896F-D56A137B4F87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0840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25264" y="2077585"/>
            <a:ext cx="7248354" cy="4260814"/>
          </a:xfrm>
        </p:spPr>
        <p:txBody>
          <a:bodyPr>
            <a:norm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cs-CZ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 schémat 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- trávy a luštěniny</a:t>
            </a:r>
          </a:p>
          <a:p>
            <a:pPr algn="l"/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     -  brukvovité + další druhy olejnin a přadných rostlin</a:t>
            </a:r>
          </a:p>
          <a:p>
            <a:pPr algn="l"/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     -  obilniny</a:t>
            </a:r>
          </a:p>
          <a:p>
            <a:pPr algn="l"/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     -  krmná řepa a cukrovka</a:t>
            </a:r>
          </a:p>
          <a:p>
            <a:pPr algn="l"/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     -  jeteloviny a podobné druhy</a:t>
            </a:r>
          </a:p>
          <a:p>
            <a:pPr algn="l"/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     -  kukuřice</a:t>
            </a:r>
          </a:p>
          <a:p>
            <a:pPr algn="l"/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     -  čirok</a:t>
            </a:r>
          </a:p>
          <a:p>
            <a:pPr algn="l"/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     -  zelenina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cs-CZ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745391" y="871689"/>
            <a:ext cx="97907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b="1" dirty="0">
                <a:solidFill>
                  <a:srgbClr val="1879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OECD Schémata pro odrůdovou certifikaci osiva pohybující se</a:t>
            </a:r>
          </a:p>
          <a:p>
            <a:pPr algn="ctr"/>
            <a:r>
              <a:rPr lang="cs-CZ" sz="2800" b="1" dirty="0">
                <a:solidFill>
                  <a:srgbClr val="1879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na mezinárodním trhu</a:t>
            </a:r>
            <a:endParaRPr lang="cs-CZ" sz="2800" dirty="0">
              <a:solidFill>
                <a:srgbClr val="1879B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FA111C7B-3E86-4D47-B87F-91896AA414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255" y="222294"/>
            <a:ext cx="2702382" cy="686053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F27EBBE6-78BE-436B-94FB-054CA15AEB28}"/>
              </a:ext>
            </a:extLst>
          </p:cNvPr>
          <p:cNvSpPr txBox="1"/>
          <p:nvPr/>
        </p:nvSpPr>
        <p:spPr>
          <a:xfrm>
            <a:off x="6586330" y="4250726"/>
            <a:ext cx="560567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800" b="1" dirty="0">
                <a:solidFill>
                  <a:schemeClr val="accent6">
                    <a:lumMod val="75000"/>
                  </a:schemeClr>
                </a:solidFill>
              </a:rPr>
              <a:t>celkem více než 200 zemědělských a rostlinných druhů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8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800" b="1" dirty="0">
                <a:solidFill>
                  <a:schemeClr val="accent6">
                    <a:lumMod val="75000"/>
                  </a:schemeClr>
                </a:solidFill>
              </a:rPr>
              <a:t>ČR je členem všech 8 Schémat OECD</a:t>
            </a:r>
          </a:p>
          <a:p>
            <a:endParaRPr lang="cs-CZ" dirty="0"/>
          </a:p>
        </p:txBody>
      </p:sp>
      <p:pic>
        <p:nvPicPr>
          <p:cNvPr id="9" name="Obrázek 8" descr="Obsah obrázku jídlo, kobereček&#10;&#10;Popis byl vytvořen automaticky">
            <a:extLst>
              <a:ext uri="{FF2B5EF4-FFF2-40B4-BE49-F238E27FC236}">
                <a16:creationId xmlns:a16="http://schemas.microsoft.com/office/drawing/2014/main" id="{729C6862-D06A-47EC-9C63-2FE40A0361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3276" y="1637189"/>
            <a:ext cx="4333460" cy="23984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1CDEB1C3-28A3-42FA-AA36-D3379D22811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98335" y="6116869"/>
            <a:ext cx="1475701" cy="59843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ACD77D1-87D2-4A7F-824F-7ADCFEE55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8E4B2-0D1E-405D-896F-D56A137B4F87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6091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30564" y="1066408"/>
            <a:ext cx="10035339" cy="1059051"/>
          </a:xfrm>
        </p:spPr>
        <p:txBody>
          <a:bodyPr>
            <a:noAutofit/>
          </a:bodyPr>
          <a:lstStyle/>
          <a:p>
            <a:r>
              <a:rPr lang="cs-CZ" sz="3600" b="1" dirty="0">
                <a:solidFill>
                  <a:srgbClr val="1879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OECD Schémata pro odrůdovou certifikaci osiva pohybující se na mezinárodním trhu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30565" y="2362710"/>
            <a:ext cx="9264872" cy="4157360"/>
          </a:xfrm>
        </p:spPr>
        <p:txBody>
          <a:bodyPr>
            <a:normAutofit lnSpcReduction="10000"/>
          </a:bodyPr>
          <a:lstStyle/>
          <a:p>
            <a:pPr algn="l"/>
            <a:r>
              <a:rPr lang="cs-CZ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Pravidla OECD 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–  stanovují technické požadavky na certifikaci ( Schéma pro zeleniny – certifikace  nebo kontrola  „Standardního osiva“)</a:t>
            </a:r>
          </a:p>
          <a:p>
            <a:pPr algn="l"/>
            <a:endParaRPr lang="cs-CZ" sz="9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soubor postupů, metod a technik, které ověřují kvalitu osiva během procesu množení 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 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jsou navrženy tak, aby byla </a:t>
            </a:r>
            <a: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  <a:t>zachována a zajištěna odrůdová pravost a čistota odrůd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kontroly 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 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různé fáze produkce osiva 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 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zjištění možných mechanických příměsí, mutací, nežádoucího </a:t>
            </a:r>
            <a:r>
              <a:rPr lang="cs-CZ" b="1" dirty="0" err="1">
                <a:solidFill>
                  <a:schemeClr val="accent6">
                    <a:lumMod val="75000"/>
                  </a:schemeClr>
                </a:solidFill>
              </a:rPr>
              <a:t>cizosprášení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 a dalších nepředvídaných výskytů , které by mohly ovlivnit </a:t>
            </a:r>
            <a: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  <a:t>odrůdovou pravost a čistotu 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osiva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  <a:t>nejsou 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stanovené požadavky </a:t>
            </a:r>
            <a:r>
              <a:rPr lang="cs-CZ" b="1" u="sng" dirty="0">
                <a:solidFill>
                  <a:schemeClr val="accent6">
                    <a:lumMod val="75000"/>
                  </a:schemeClr>
                </a:solidFill>
              </a:rPr>
              <a:t>na technickou kvalitu osiva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, ale certifikovanou partii by měl doprovázet mezinárodně platný certifikát o kvalitě osiva (např. ISTA)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ECFEA44E-7913-43BD-8272-F61C8545E9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217" y="197910"/>
            <a:ext cx="2748007" cy="697636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6C726B51-4BD2-43D0-9BAF-D9438CD1DB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0735" y="2784353"/>
            <a:ext cx="1790700" cy="2543175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6AF85E01-C6DC-48B3-997A-39CB358363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98335" y="6116869"/>
            <a:ext cx="1475701" cy="59843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E3418AF-7091-4492-B9EE-5C27A02E3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8E4B2-0D1E-405D-896F-D56A137B4F87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576917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458198" y="701510"/>
            <a:ext cx="8819530" cy="721443"/>
          </a:xfrm>
        </p:spPr>
        <p:txBody>
          <a:bodyPr>
            <a:normAutofit fontScale="90000"/>
          </a:bodyPr>
          <a:lstStyle/>
          <a:p>
            <a:r>
              <a:rPr lang="cs-CZ" sz="4000" b="1" dirty="0">
                <a:solidFill>
                  <a:srgbClr val="1879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Podmínky certifikace podle Schémat OECD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549976" y="1755895"/>
            <a:ext cx="6550288" cy="4627150"/>
          </a:xfrm>
        </p:spPr>
        <p:txBody>
          <a:bodyPr>
            <a:normAutofit fontScale="92500"/>
          </a:bodyPr>
          <a:lstStyle/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Zapsání odrůdy do Listiny odrůd OECD 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 odrůda registrovaná v jednom z členských států OECD a zapsána v jejich národní odrůdové knize</a:t>
            </a:r>
            <a:endParaRPr lang="cs-CZ" b="1" dirty="0">
              <a:solidFill>
                <a:schemeClr val="accent6">
                  <a:lumMod val="75000"/>
                </a:schemeClr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Založení porostu a uznání podle Schémat OECD pro daný druh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Založení a kladné hodnocení vstupní vegetační zkoušky (</a:t>
            </a:r>
            <a:r>
              <a:rPr lang="cs-CZ" b="1" dirty="0" err="1">
                <a:solidFill>
                  <a:schemeClr val="accent6">
                    <a:lumMod val="75000"/>
                  </a:schemeClr>
                </a:solidFill>
              </a:rPr>
              <a:t>pre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cs-CZ" b="1" dirty="0" err="1">
                <a:solidFill>
                  <a:schemeClr val="accent6">
                    <a:lumMod val="75000"/>
                  </a:schemeClr>
                </a:solidFill>
              </a:rPr>
              <a:t>control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Výstupní vegetační zkouška  (post </a:t>
            </a:r>
            <a:r>
              <a:rPr lang="cs-CZ" b="1" dirty="0" err="1">
                <a:solidFill>
                  <a:schemeClr val="accent6">
                    <a:lumMod val="75000"/>
                  </a:schemeClr>
                </a:solidFill>
              </a:rPr>
              <a:t>control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Označení certifikované partie návěskami OECD pro příslušnou kategorii a možnost vydání certifikátu OECD (doklad druhové a odrůdové pravosti a čistoty) 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cs-CZ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OECD certifikát doprovází</a:t>
            </a:r>
            <a:r>
              <a:rPr lang="cs-CZ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ISTA oranžový certifikát 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na technickou kvalitu osiva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804414AE-9D14-42F6-A29F-20F6EE045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437" y="268123"/>
            <a:ext cx="2397174" cy="608570"/>
          </a:xfrm>
          <a:prstGeom prst="rect">
            <a:avLst/>
          </a:prstGeom>
        </p:spPr>
      </p:pic>
      <p:pic>
        <p:nvPicPr>
          <p:cNvPr id="8" name="Obrázek 7" descr="Obsah obrázku tráva, exteriér, zelená, planina&#10;&#10;Popis byl vytvořen automaticky">
            <a:extLst>
              <a:ext uri="{FF2B5EF4-FFF2-40B4-BE49-F238E27FC236}">
                <a16:creationId xmlns:a16="http://schemas.microsoft.com/office/drawing/2014/main" id="{67C48128-0EAE-40DD-921D-F999A0FF8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8676" y="2132786"/>
            <a:ext cx="4384041" cy="3557799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4EAE5AFE-611E-40CC-91B2-F37B9A649E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98335" y="6116869"/>
            <a:ext cx="1475701" cy="59843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EA12FD1-C48C-4294-8CC4-9CF0F124C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8E4B2-0D1E-405D-896F-D56A137B4F87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5638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6A8C9AF-5A97-40C9-AC5A-5994FEE87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2970"/>
            <a:ext cx="10515600" cy="466399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cs-CZ" sz="2000" b="1" dirty="0">
                <a:solidFill>
                  <a:schemeClr val="accent6">
                    <a:lumMod val="75000"/>
                  </a:schemeClr>
                </a:solidFill>
              </a:rPr>
              <a:t>Vegetační zkoušky se používají ke sledování </a:t>
            </a:r>
            <a:r>
              <a:rPr lang="cs-CZ" sz="2000" b="1" u="sng" dirty="0">
                <a:solidFill>
                  <a:schemeClr val="accent6">
                    <a:lumMod val="75000"/>
                  </a:schemeClr>
                </a:solidFill>
              </a:rPr>
              <a:t>pravosti a čistoty odrůdy </a:t>
            </a:r>
            <a:r>
              <a:rPr lang="cs-CZ" sz="2000" b="1" dirty="0">
                <a:solidFill>
                  <a:schemeClr val="accent6">
                    <a:lumMod val="75000"/>
                  </a:schemeClr>
                </a:solidFill>
              </a:rPr>
              <a:t>v různých fázích procesu množení osiva, čímž se zajišťuje, že kvalita osiva produkovaného ve schématech OECD je uspokojivé úrovně.</a:t>
            </a:r>
          </a:p>
          <a:p>
            <a:pPr marL="0" indent="0">
              <a:buNone/>
            </a:pPr>
            <a:r>
              <a:rPr lang="cs-CZ" dirty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2000" b="1" u="sng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OECD metodika provádění polních přehlídek a vegetačních zkoušek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chemeClr val="accent6">
                    <a:lumMod val="75000"/>
                  </a:schemeClr>
                </a:solidFill>
              </a:rPr>
              <a:t>Přerov n/Labem, Hradec nad Svitavou – vegetační zkoušky pro polní plodiny a trávy,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chemeClr val="accent6">
                    <a:lumMod val="75000"/>
                  </a:schemeClr>
                </a:solidFill>
              </a:rPr>
              <a:t>Chrlice, Dobřichovice – zelenina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b="1" dirty="0">
                <a:solidFill>
                  <a:schemeClr val="accent6">
                    <a:lumMod val="75000"/>
                  </a:schemeClr>
                </a:solidFill>
              </a:rPr>
              <a:t>Používá se vždy úřední popis odrůdy</a:t>
            </a:r>
          </a:p>
          <a:p>
            <a:pPr marL="0" indent="0">
              <a:buNone/>
            </a:pPr>
            <a:r>
              <a:rPr lang="cs-CZ" sz="2000" b="1" dirty="0">
                <a:solidFill>
                  <a:schemeClr val="accent6">
                    <a:lumMod val="75000"/>
                  </a:schemeClr>
                </a:solidFill>
              </a:rPr>
              <a:t>     a standardní vzorek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b="1" u="sng" dirty="0">
                <a:solidFill>
                  <a:schemeClr val="accent6">
                    <a:lumMod val="75000"/>
                  </a:schemeClr>
                </a:solidFill>
              </a:rPr>
              <a:t>Rostliny odlišné a </a:t>
            </a:r>
            <a:r>
              <a:rPr lang="cs-CZ" sz="2000" b="1" dirty="0">
                <a:solidFill>
                  <a:schemeClr val="accent6">
                    <a:lumMod val="75000"/>
                  </a:schemeClr>
                </a:solidFill>
              </a:rPr>
              <a:t>netypické </a:t>
            </a:r>
            <a:r>
              <a:rPr lang="cs-CZ" sz="2000" b="1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 </a:t>
            </a:r>
          </a:p>
          <a:p>
            <a:pPr marL="0" indent="0">
              <a:buNone/>
            </a:pPr>
            <a:r>
              <a:rPr lang="cs-CZ" sz="2000" b="1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    popíší se a viditelně se označí, aby nebyly </a:t>
            </a:r>
          </a:p>
          <a:p>
            <a:pPr marL="0" indent="0">
              <a:buNone/>
            </a:pPr>
            <a:r>
              <a:rPr lang="cs-CZ" sz="2000" b="1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    hodnoceny opakovaně</a:t>
            </a:r>
          </a:p>
          <a:p>
            <a:endParaRPr lang="cs-CZ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cs-CZ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752038C0-7D89-42E0-A63C-81A16C58DBBE}"/>
              </a:ext>
            </a:extLst>
          </p:cNvPr>
          <p:cNvSpPr/>
          <p:nvPr/>
        </p:nvSpPr>
        <p:spPr>
          <a:xfrm>
            <a:off x="3664581" y="427617"/>
            <a:ext cx="463088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1" i="0" u="none" strike="noStrike" kern="1200" cap="none" spc="0" normalizeH="0" baseline="0" noProof="0" dirty="0">
                <a:ln>
                  <a:noFill/>
                </a:ln>
                <a:solidFill>
                  <a:srgbClr val="1879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Vegetační zkoušky</a:t>
            </a: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srgbClr val="1879B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441D6EC7-A68A-4CE7-BFCE-C0113DCB5F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2544" y="3579920"/>
            <a:ext cx="3828620" cy="24264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E6808365-2658-4FD1-AEEB-D93B92CFD0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98335" y="6116869"/>
            <a:ext cx="1475701" cy="59843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F27B1336-D8C8-49BF-8966-32ADB7628B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398" y="159156"/>
            <a:ext cx="2232278" cy="566708"/>
          </a:xfrm>
          <a:prstGeom prst="rect">
            <a:avLst/>
          </a:prstGeom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E37A8730-525F-4E44-A086-A37C3D2F6CA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59394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116129" y="841067"/>
            <a:ext cx="8095430" cy="523220"/>
          </a:xfrm>
        </p:spPr>
        <p:txBody>
          <a:bodyPr>
            <a:normAutofit fontScale="90000"/>
          </a:bodyPr>
          <a:lstStyle/>
          <a:p>
            <a:br>
              <a:rPr lang="cs-CZ" sz="4000" b="1" dirty="0">
                <a:solidFill>
                  <a:srgbClr val="1879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</a:br>
            <a:r>
              <a:rPr lang="cs-CZ" sz="4000" b="1" dirty="0">
                <a:solidFill>
                  <a:srgbClr val="1879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Vstupní a výstupní vegetační zkouška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006780" y="1558607"/>
            <a:ext cx="9945279" cy="5125820"/>
          </a:xfrm>
        </p:spPr>
        <p:txBody>
          <a:bodyPr>
            <a:norm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cs-CZ" b="1" u="sng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Vstupní vegetační zkouška 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(předběžná kontrola, </a:t>
            </a:r>
            <a:r>
              <a:rPr lang="cs-CZ" b="1" dirty="0" err="1">
                <a:solidFill>
                  <a:schemeClr val="accent6">
                    <a:lumMod val="75000"/>
                  </a:schemeClr>
                </a:solidFill>
              </a:rPr>
              <a:t>pre-control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Identifikuje odrůdovou pravost  a problémy s odrůdovou čistotou v rané fázi množitelského cyklu, než se stanou podstatným problémem,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cs-CZ" b="1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Stejné, příp. předchozí vegetační období,</a:t>
            </a:r>
            <a:endParaRPr lang="cs-CZ" b="1" dirty="0">
              <a:solidFill>
                <a:schemeClr val="accent6">
                  <a:lumMod val="75000"/>
                </a:schemeClr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Generuje  další užitečné informace týkající se  např. chorob přenášených osivem, které  se mohou využít při polní přehlídce příslušných množení,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cs-CZ" b="1" dirty="0">
                <a:solidFill>
                  <a:schemeClr val="accent6"/>
                </a:solidFill>
              </a:rPr>
              <a:t>Hodnocení vegetační zkoušky by se mělo shodovat s hodnocením množitelského porostu,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Standardní vzorek + kontrolní vzorky ze zkoušené partie osiva (RM předstupňů  a základní RM),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Velikost zkušebních parcel 3 x 10 m</a:t>
            </a:r>
            <a:r>
              <a:rPr lang="cs-CZ" b="1" baseline="30000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endParaRPr lang="cs-CZ" b="1" dirty="0">
              <a:solidFill>
                <a:schemeClr val="accent6">
                  <a:lumMod val="75000"/>
                </a:schemeClr>
              </a:solidFill>
              <a:sym typeface="Symbol" panose="05050102010706020507" pitchFamily="18" charset="2"/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endParaRPr lang="cs-CZ" sz="1100" dirty="0">
              <a:solidFill>
                <a:schemeClr val="accent6">
                  <a:lumMod val="75000"/>
                </a:schemeClr>
              </a:solidFill>
              <a:sym typeface="Symbol" panose="05050102010706020507" pitchFamily="18" charset="2"/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endParaRPr lang="cs-CZ" dirty="0">
              <a:solidFill>
                <a:schemeClr val="accent6">
                  <a:lumMod val="75000"/>
                </a:schemeClr>
              </a:solidFill>
              <a:sym typeface="Symbol" panose="05050102010706020507" pitchFamily="18" charset="2"/>
            </a:endParaRPr>
          </a:p>
        </p:txBody>
      </p:sp>
      <p:pic>
        <p:nvPicPr>
          <p:cNvPr id="7" name="Obrázek 6" descr="Obsah obrázku tráva, exteriér, pole, stojící&#10;&#10;Popis byl vytvořen automaticky">
            <a:extLst>
              <a:ext uri="{FF2B5EF4-FFF2-40B4-BE49-F238E27FC236}">
                <a16:creationId xmlns:a16="http://schemas.microsoft.com/office/drawing/2014/main" id="{E5CF40A1-5894-4003-B641-AE8A65B47C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883" y="5065177"/>
            <a:ext cx="3845748" cy="1619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D91710F9-2F69-460F-A3A4-B97D8921FA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644" y="170449"/>
            <a:ext cx="2639797" cy="670618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36CDFE4B-F543-4870-BB11-66AD11A634C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98335" y="6116869"/>
            <a:ext cx="1475701" cy="59843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82BCE4A-4CBC-443B-9CF8-A77037887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8E4B2-0D1E-405D-896F-D56A137B4F87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32476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10213" y="923817"/>
            <a:ext cx="8095430" cy="523220"/>
          </a:xfrm>
        </p:spPr>
        <p:txBody>
          <a:bodyPr>
            <a:normAutofit fontScale="90000"/>
          </a:bodyPr>
          <a:lstStyle/>
          <a:p>
            <a:br>
              <a:rPr lang="cs-CZ" sz="4000" b="1" dirty="0">
                <a:solidFill>
                  <a:srgbClr val="1879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 b="1" dirty="0">
                <a:solidFill>
                  <a:srgbClr val="1879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Vstupní a výstupní vegetační zkouška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43269" y="1577802"/>
            <a:ext cx="11224335" cy="4229175"/>
          </a:xfrm>
        </p:spPr>
        <p:txBody>
          <a:bodyPr>
            <a:normAutofit fontScale="92500" lnSpcReduction="10000"/>
          </a:bodyPr>
          <a:lstStyle/>
          <a:p>
            <a:pPr marL="342900" indent="-342900" algn="l">
              <a:buFont typeface="Wingdings" panose="05000000000000000000" pitchFamily="2" charset="2"/>
              <a:buChar char="§"/>
            </a:pPr>
            <a:endParaRPr lang="cs-CZ" sz="1100" dirty="0">
              <a:solidFill>
                <a:schemeClr val="accent6">
                  <a:lumMod val="75000"/>
                </a:schemeClr>
              </a:solidFill>
              <a:sym typeface="Symbol" panose="05050102010706020507" pitchFamily="18" charset="2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cs-CZ" b="1" u="sng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anose="05050102010706020507" pitchFamily="18" charset="2"/>
              </a:rPr>
              <a:t>Výstupní vegetační zkouška  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(následná kontrola, post-</a:t>
            </a:r>
            <a:r>
              <a:rPr lang="cs-CZ" b="1" dirty="0" err="1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control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)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cs-CZ" b="1" dirty="0">
              <a:solidFill>
                <a:schemeClr val="accent6">
                  <a:lumMod val="75000"/>
                </a:schemeClr>
              </a:solidFill>
              <a:sym typeface="Symbol" panose="05050102010706020507" pitchFamily="18" charset="2"/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následná </a:t>
            </a:r>
            <a:r>
              <a:rPr lang="cs-CZ" b="1" dirty="0">
                <a:solidFill>
                  <a:srgbClr val="554519"/>
                </a:solidFill>
              </a:rPr>
              <a:t>kontrola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, protože výsledek je k dispozici až po certifikaci osiva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 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cs-CZ" b="1" dirty="0">
                <a:solidFill>
                  <a:schemeClr val="accent6">
                    <a:lumMod val="75000"/>
                  </a:schemeClr>
                </a:solidFill>
                <a:sym typeface="Symbol" panose="05050102010706020507" pitchFamily="18" charset="2"/>
              </a:rPr>
              <a:t>Účinnost procesu produkce osiva ( pravost odrůdy) při zachování odrůdové čistoty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u certifikovaného osiva, generace  C1, které se má dále množit za účelem produkce osiva C2, může VZ sloužit dvěma funkcím: následná kontrola partie generace C1 z poslední sklizně a předběžná kontrola pro další sklizeň osiva generace C 2.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výstupní VZ je nezbytné založit u hybridních odrůd, protože v těchto případech nelze posoudit pravost ani čistotu odrůdy v množitelském porostu osiva</a:t>
            </a:r>
            <a:endParaRPr lang="cs-CZ" b="1" dirty="0">
              <a:solidFill>
                <a:schemeClr val="accent6">
                  <a:lumMod val="75000"/>
                </a:schemeClr>
              </a:solidFill>
              <a:sym typeface="Symbol" panose="05050102010706020507" pitchFamily="18" charset="2"/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Standardní vzorek + kontrolní vzorky (certifikované osivo) 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Velikost zkušebních parcel 1 x 10 m</a:t>
            </a:r>
            <a:r>
              <a:rPr lang="cs-CZ" b="1" baseline="30000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endParaRPr lang="cs-CZ" b="1" dirty="0">
              <a:solidFill>
                <a:schemeClr val="accent6">
                  <a:lumMod val="75000"/>
                </a:schemeClr>
              </a:solidFill>
              <a:sym typeface="Symbol" panose="05050102010706020507" pitchFamily="18" charset="2"/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endParaRPr lang="cs-CZ" b="1" baseline="30000" dirty="0">
              <a:solidFill>
                <a:schemeClr val="accent6">
                  <a:lumMod val="75000"/>
                </a:schemeClr>
              </a:solidFill>
            </a:endParaRPr>
          </a:p>
          <a:p>
            <a:pPr algn="l"/>
            <a:endParaRPr lang="cs-CZ" dirty="0">
              <a:solidFill>
                <a:schemeClr val="accent6">
                  <a:lumMod val="75000"/>
                </a:schemeClr>
              </a:solidFill>
              <a:sym typeface="Symbol" panose="05050102010706020507" pitchFamily="18" charset="2"/>
            </a:endParaRPr>
          </a:p>
        </p:txBody>
      </p:sp>
      <p:pic>
        <p:nvPicPr>
          <p:cNvPr id="11" name="Obrázek 10" descr="Obsah obrázku tráva, exteriér, pole, rostlina&#10;&#10;Popis byl vytvořen automaticky">
            <a:extLst>
              <a:ext uri="{FF2B5EF4-FFF2-40B4-BE49-F238E27FC236}">
                <a16:creationId xmlns:a16="http://schemas.microsoft.com/office/drawing/2014/main" id="{1E7C6996-7C8C-4FFD-A524-A3EF9E18A6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5119" y="688259"/>
            <a:ext cx="3003612" cy="20152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287A40D8-2CF7-4E49-BAA2-13A961317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269" y="143737"/>
            <a:ext cx="2639797" cy="670618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4C09538D-1A52-49CF-9A0C-B868BEB095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98335" y="6116869"/>
            <a:ext cx="1475701" cy="59843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5EB6413-EDF0-4586-B244-ACDE327F0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8E4B2-0D1E-405D-896F-D56A137B4F87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65512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554AB201-5C28-4ED0-95DC-F41DF22A30CE}"/>
              </a:ext>
            </a:extLst>
          </p:cNvPr>
          <p:cNvSpPr/>
          <p:nvPr/>
        </p:nvSpPr>
        <p:spPr>
          <a:xfrm>
            <a:off x="141403" y="1087623"/>
            <a:ext cx="66944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4000" b="1" dirty="0">
                <a:solidFill>
                  <a:srgbClr val="1879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Vzorky pro certifikaci OECD</a:t>
            </a:r>
            <a:endParaRPr lang="cs-CZ" dirty="0">
              <a:solidFill>
                <a:srgbClr val="1879B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0B45F44C-1CD3-4D03-AADD-DFE2DF377D83}"/>
              </a:ext>
            </a:extLst>
          </p:cNvPr>
          <p:cNvSpPr txBox="1"/>
          <p:nvPr/>
        </p:nvSpPr>
        <p:spPr>
          <a:xfrm>
            <a:off x="454398" y="2045661"/>
            <a:ext cx="10031766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Standardní vzorek</a:t>
            </a:r>
          </a:p>
          <a:p>
            <a:endParaRPr lang="cs-CZ" sz="28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2800" b="1" dirty="0">
                <a:solidFill>
                  <a:schemeClr val="accent6">
                    <a:lumMod val="75000"/>
                  </a:schemeClr>
                </a:solidFill>
              </a:rPr>
              <a:t>vzorek osiva dané odrůdy ověřený Národní autoritou zodpovědnou za registraci této odrůdy (reprezentuje odrůdu)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2800" b="1" dirty="0">
                <a:solidFill>
                  <a:schemeClr val="accent6">
                    <a:lumMod val="75000"/>
                  </a:schemeClr>
                </a:solidFill>
              </a:rPr>
              <a:t>slouží k porovnání rostlin vypěstovaných ze zkušebních vzorků s rostlinami vypěstovanými ze Standardního vzorku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2800" b="1" dirty="0">
                <a:solidFill>
                  <a:schemeClr val="accent6">
                    <a:lumMod val="75000"/>
                  </a:schemeClr>
                </a:solidFill>
              </a:rPr>
              <a:t>účelem standardního vzorku je poskytnout živý popis odrůdy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2800" b="1" dirty="0">
                <a:solidFill>
                  <a:schemeClr val="accent6">
                    <a:lumMod val="75000"/>
                  </a:schemeClr>
                </a:solidFill>
              </a:rPr>
              <a:t>dodání vzorku  pro vegetační zkoušky zajišťuje </a:t>
            </a:r>
          </a:p>
          <a:p>
            <a:r>
              <a:rPr lang="cs-CZ" sz="2800" b="1" dirty="0">
                <a:solidFill>
                  <a:schemeClr val="accent6">
                    <a:lumMod val="75000"/>
                  </a:schemeClr>
                </a:solidFill>
              </a:rPr>
              <a:t>    </a:t>
            </a:r>
            <a:r>
              <a:rPr lang="cs-CZ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Oddělení Mezinárodní certifikace a legislativy </a:t>
            </a:r>
            <a:r>
              <a:rPr lang="cs-CZ" sz="2800" b="1" dirty="0">
                <a:solidFill>
                  <a:schemeClr val="accent6">
                    <a:lumMod val="75000"/>
                  </a:schemeClr>
                </a:solidFill>
              </a:rPr>
              <a:t>(Ing. Lea Komárková )</a:t>
            </a:r>
          </a:p>
          <a:p>
            <a:endParaRPr lang="cs-CZ" dirty="0"/>
          </a:p>
        </p:txBody>
      </p:sp>
      <p:pic>
        <p:nvPicPr>
          <p:cNvPr id="7" name="Obrázek 6" descr="Obsah obrázku jídlo, exteriér, stůl, budova&#10;&#10;Popis byl vytvořen automaticky">
            <a:extLst>
              <a:ext uri="{FF2B5EF4-FFF2-40B4-BE49-F238E27FC236}">
                <a16:creationId xmlns:a16="http://schemas.microsoft.com/office/drawing/2014/main" id="{CE0A45DD-A7A4-4DBE-9426-38341B9C00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7185" y="367211"/>
            <a:ext cx="4572000" cy="2572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3FDCA448-1EFC-4105-8189-3102AF1BC8A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98335" y="6116869"/>
            <a:ext cx="1475701" cy="59843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4B440797-6525-48BC-BDD4-6B4B624DF4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398" y="159156"/>
            <a:ext cx="2232278" cy="566708"/>
          </a:xfrm>
          <a:prstGeom prst="rect">
            <a:avLst/>
          </a:prstGeom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55B03663-ED73-43CA-814C-FABE97133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8E4B2-0D1E-405D-896F-D56A137B4F87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910995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554AB201-5C28-4ED0-95DC-F41DF22A30CE}"/>
              </a:ext>
            </a:extLst>
          </p:cNvPr>
          <p:cNvSpPr/>
          <p:nvPr/>
        </p:nvSpPr>
        <p:spPr>
          <a:xfrm>
            <a:off x="2111904" y="785338"/>
            <a:ext cx="73211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4000" b="1" dirty="0">
                <a:solidFill>
                  <a:srgbClr val="1879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Vzorky pro certifikaci OECD</a:t>
            </a:r>
            <a:endParaRPr lang="cs-CZ" dirty="0">
              <a:solidFill>
                <a:srgbClr val="1879B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0B45F44C-1CD3-4D03-AADD-DFE2DF377D83}"/>
              </a:ext>
            </a:extLst>
          </p:cNvPr>
          <p:cNvSpPr txBox="1"/>
          <p:nvPr/>
        </p:nvSpPr>
        <p:spPr>
          <a:xfrm>
            <a:off x="938838" y="1825543"/>
            <a:ext cx="10031766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Kontrolní vzorky pro vegetační zkoušky</a:t>
            </a:r>
          </a:p>
          <a:p>
            <a:endParaRPr lang="cs-CZ" sz="800" b="1" dirty="0">
              <a:solidFill>
                <a:schemeClr val="accent6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2800" b="1" dirty="0">
                <a:solidFill>
                  <a:schemeClr val="accent6"/>
                </a:solidFill>
              </a:rPr>
              <a:t>vzorek odebraný z partie osiva určené k certifikaci dle OECD Schémat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2800" b="1" dirty="0">
                <a:solidFill>
                  <a:schemeClr val="accent6"/>
                </a:solidFill>
              </a:rPr>
              <a:t>vzorek pro VZ odebírá </a:t>
            </a:r>
            <a:r>
              <a:rPr lang="cs-CZ" sz="2800" b="1" u="sng" dirty="0">
                <a:solidFill>
                  <a:schemeClr val="accent6"/>
                </a:solidFill>
              </a:rPr>
              <a:t>pouze  semenářský inspektor ÚKZÚZ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2800" b="1" dirty="0">
                <a:solidFill>
                  <a:schemeClr val="accent6"/>
                </a:solidFill>
              </a:rPr>
              <a:t>u RM materiálu předstupňů a základního  RM se vzorek na VZ odebírá </a:t>
            </a:r>
            <a:r>
              <a:rPr lang="cs-CZ" sz="2800" b="1" u="sng" dirty="0">
                <a:solidFill>
                  <a:schemeClr val="accent6"/>
                </a:solidFill>
              </a:rPr>
              <a:t>ve 100 % případů </a:t>
            </a:r>
            <a:r>
              <a:rPr lang="cs-CZ" sz="2800" b="1" dirty="0">
                <a:solidFill>
                  <a:schemeClr val="accent6"/>
                </a:solidFill>
              </a:rPr>
              <a:t>(100 % předběžná kontrola)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2800" b="1" dirty="0">
                <a:solidFill>
                  <a:schemeClr val="accent6"/>
                </a:solidFill>
              </a:rPr>
              <a:t>u certifikovaného osiva se odebírá vzorek na VZ  minimálně z 5% certifikovaných partii (rozsah následné kontroly stanovuje Národní autorita dle svého uvážení, ale min. v rozsahu 5%)  - OOS vydává pokyn k odběru vzorků pro VZ v daném roce</a:t>
            </a:r>
            <a:endParaRPr lang="cs-CZ" dirty="0"/>
          </a:p>
        </p:txBody>
      </p:sp>
      <p:pic>
        <p:nvPicPr>
          <p:cNvPr id="9" name="Obrázek 8" descr="Obsah obrázku exteriér, tráva, malé, vsedě&#10;&#10;Popis byl vytvořen automaticky">
            <a:extLst>
              <a:ext uri="{FF2B5EF4-FFF2-40B4-BE49-F238E27FC236}">
                <a16:creationId xmlns:a16="http://schemas.microsoft.com/office/drawing/2014/main" id="{EE29FA12-F18B-4819-A0DB-85B8DB5A35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250" y="688639"/>
            <a:ext cx="2301240" cy="153279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C70C8824-7D93-42D3-8D6E-BF19C83C8D6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98335" y="6116869"/>
            <a:ext cx="1475701" cy="59843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647D67E1-DA40-457A-B15D-91769C6987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398" y="159156"/>
            <a:ext cx="2232278" cy="566708"/>
          </a:xfrm>
          <a:prstGeom prst="rect">
            <a:avLst/>
          </a:prstGeom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3F3F40C5-F648-4A98-A22F-5D8C5AF8F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8E4B2-0D1E-405D-896F-D56A137B4F87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06392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80508" y="809810"/>
            <a:ext cx="9292898" cy="1077595"/>
          </a:xfrm>
        </p:spPr>
        <p:txBody>
          <a:bodyPr>
            <a:normAutofit/>
          </a:bodyPr>
          <a:lstStyle/>
          <a:p>
            <a:pPr algn="ctr"/>
            <a:r>
              <a:rPr lang="cs-CZ" sz="3600" b="1" dirty="0">
                <a:solidFill>
                  <a:srgbClr val="1879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OECD Schémata pro odrůdovou certifikaci osiva pohybující se na mezinárodním trhu</a:t>
            </a:r>
            <a:endParaRPr lang="cs-CZ" b="1" dirty="0">
              <a:solidFill>
                <a:srgbClr val="1879B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27327" y="2178646"/>
            <a:ext cx="10845523" cy="443992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k-SK" altLang="cs-CZ" sz="2400" b="1" dirty="0">
                <a:solidFill>
                  <a:schemeClr val="accent6">
                    <a:lumMod val="75000"/>
                  </a:schemeClr>
                </a:solidFill>
              </a:rPr>
              <a:t>Národní určenou  autoritou ČR pro </a:t>
            </a:r>
            <a:r>
              <a:rPr lang="sk-SK" altLang="cs-CZ" sz="2400" b="1" dirty="0" err="1">
                <a:solidFill>
                  <a:schemeClr val="accent6">
                    <a:lumMod val="75000"/>
                  </a:schemeClr>
                </a:solidFill>
              </a:rPr>
              <a:t>implementaci</a:t>
            </a:r>
            <a:r>
              <a:rPr lang="sk-SK" altLang="cs-CZ" sz="2400" b="1" dirty="0">
                <a:solidFill>
                  <a:schemeClr val="accent6">
                    <a:lumMod val="75000"/>
                  </a:schemeClr>
                </a:solidFill>
              </a:rPr>
              <a:t> OECD </a:t>
            </a:r>
            <a:r>
              <a:rPr lang="sk-SK" altLang="cs-CZ" sz="2400" b="1" dirty="0" err="1">
                <a:solidFill>
                  <a:schemeClr val="accent6">
                    <a:lumMod val="75000"/>
                  </a:schemeClr>
                </a:solidFill>
              </a:rPr>
              <a:t>Schémat</a:t>
            </a:r>
            <a:r>
              <a:rPr lang="sk-SK" altLang="cs-CZ" sz="2400" b="1" dirty="0">
                <a:solidFill>
                  <a:schemeClr val="accent6">
                    <a:lumMod val="75000"/>
                  </a:schemeClr>
                </a:solidFill>
              </a:rPr>
              <a:t>  je ÚKZÚZ, </a:t>
            </a:r>
            <a:r>
              <a:rPr lang="sk-SK" altLang="cs-CZ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Odbor </a:t>
            </a:r>
            <a:r>
              <a:rPr lang="sk-SK" altLang="cs-CZ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osiv</a:t>
            </a:r>
            <a:r>
              <a:rPr lang="sk-SK" altLang="cs-CZ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sadby, </a:t>
            </a:r>
            <a:r>
              <a:rPr lang="sk-SK" altLang="cs-CZ" sz="2400" b="1" dirty="0" err="1">
                <a:solidFill>
                  <a:srgbClr val="00B050"/>
                </a:solidFill>
              </a:rPr>
              <a:t>Oddělení</a:t>
            </a:r>
            <a:r>
              <a:rPr lang="sk-SK" altLang="cs-CZ" sz="2400" b="1" dirty="0">
                <a:solidFill>
                  <a:srgbClr val="00B050"/>
                </a:solidFill>
              </a:rPr>
              <a:t> </a:t>
            </a:r>
            <a:r>
              <a:rPr lang="sk-SK" altLang="cs-CZ" sz="2400" b="1" dirty="0" err="1">
                <a:solidFill>
                  <a:srgbClr val="00B050"/>
                </a:solidFill>
              </a:rPr>
              <a:t>Mezinárodní</a:t>
            </a:r>
            <a:r>
              <a:rPr lang="sk-SK" altLang="cs-CZ" sz="2400" b="1" dirty="0">
                <a:solidFill>
                  <a:srgbClr val="00B050"/>
                </a:solidFill>
              </a:rPr>
              <a:t> </a:t>
            </a:r>
            <a:r>
              <a:rPr lang="sk-SK" altLang="cs-CZ" sz="2400" b="1" dirty="0" err="1">
                <a:solidFill>
                  <a:srgbClr val="00B050"/>
                </a:solidFill>
              </a:rPr>
              <a:t>certifikace</a:t>
            </a:r>
            <a:r>
              <a:rPr lang="sk-SK" altLang="cs-CZ" sz="2400" b="1" dirty="0">
                <a:solidFill>
                  <a:srgbClr val="00B050"/>
                </a:solidFill>
              </a:rPr>
              <a:t> a </a:t>
            </a:r>
            <a:r>
              <a:rPr lang="sk-SK" altLang="cs-CZ" sz="2400" b="1" dirty="0" err="1">
                <a:solidFill>
                  <a:srgbClr val="00B050"/>
                </a:solidFill>
              </a:rPr>
              <a:t>legislativy</a:t>
            </a:r>
            <a:r>
              <a:rPr lang="sk-SK" altLang="cs-CZ" sz="2400" b="1" dirty="0">
                <a:solidFill>
                  <a:srgbClr val="00B050"/>
                </a:solidFill>
              </a:rPr>
              <a:t> - </a:t>
            </a:r>
            <a:r>
              <a:rPr lang="sk-SK" altLang="cs-CZ" sz="2400" b="1" dirty="0" err="1">
                <a:solidFill>
                  <a:srgbClr val="00B050"/>
                </a:solidFill>
              </a:rPr>
              <a:t>administrace</a:t>
            </a:r>
            <a:r>
              <a:rPr lang="sk-SK" altLang="cs-CZ" sz="2400" b="1" dirty="0">
                <a:solidFill>
                  <a:srgbClr val="00B050"/>
                </a:solidFill>
              </a:rPr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2400" b="1" dirty="0">
                <a:solidFill>
                  <a:schemeClr val="accent6">
                    <a:lumMod val="75000"/>
                  </a:schemeClr>
                </a:solidFill>
              </a:rPr>
              <a:t> vedení národní OECD odrůd (registrace odrůdy na národní úrovni  je  podmínkou pro zařazení odrůdy do OECD listiny odrůd vhodných k certifikaci podle OECD Schémat)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400" b="1" dirty="0">
                <a:solidFill>
                  <a:schemeClr val="accent6">
                    <a:lumMod val="75000"/>
                  </a:schemeClr>
                </a:solidFill>
              </a:rPr>
              <a:t>Národní listina OECD odrůd: </a:t>
            </a:r>
            <a:r>
              <a:rPr lang="cs-CZ" sz="2400" b="1" u="sng" dirty="0">
                <a:solidFill>
                  <a:srgbClr val="002060"/>
                </a:solidFill>
                <a:hlinkClick r:id="rId2"/>
              </a:rPr>
              <a:t>http://eagri.cz/public/web/ukzuz/portal/osivo-a-sadba/certifikace/oecd/</a:t>
            </a:r>
            <a:endParaRPr lang="cs-CZ" sz="2400" b="1" u="sng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cs-CZ" sz="2400" b="1" dirty="0">
                <a:solidFill>
                  <a:schemeClr val="accent6">
                    <a:lumMod val="75000"/>
                  </a:schemeClr>
                </a:solidFill>
              </a:rPr>
              <a:t>Zastupování ČR ve OECD Schématech (Výroční zasedání, technické výbory)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400" b="1" dirty="0">
                <a:solidFill>
                  <a:schemeClr val="accent6">
                    <a:lumMod val="75000"/>
                  </a:schemeClr>
                </a:solidFill>
              </a:rPr>
              <a:t>Vydávání návěsek a OECD certifikátů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400" b="1" dirty="0">
                <a:solidFill>
                  <a:schemeClr val="accent6">
                    <a:lumMod val="75000"/>
                  </a:schemeClr>
                </a:solidFill>
              </a:rPr>
              <a:t>Komunikace s ostatními pověřenými národními autoritami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400" b="1" dirty="0">
                <a:solidFill>
                  <a:schemeClr val="accent6">
                    <a:lumMod val="75000"/>
                  </a:schemeClr>
                </a:solidFill>
              </a:rPr>
              <a:t>Povolení k množení osiva mimo zemi registrace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582E63F7-6C20-49F9-A7D4-85411FAA9C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243" y="175319"/>
            <a:ext cx="2639797" cy="670618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66EC2489-8F68-4F9F-B06F-6DCEE5106A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98335" y="6116869"/>
            <a:ext cx="1475701" cy="59843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E44787B-4512-4CC8-BC8F-4AC568A317B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14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104651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178097" y="488156"/>
            <a:ext cx="6654060" cy="523220"/>
          </a:xfrm>
        </p:spPr>
        <p:txBody>
          <a:bodyPr>
            <a:noAutofit/>
          </a:bodyPr>
          <a:lstStyle/>
          <a:p>
            <a:r>
              <a:rPr lang="cs-CZ" sz="3200" b="1" dirty="0">
                <a:solidFill>
                  <a:srgbClr val="1879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Vzor návěsky a certifikátu OECD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636" y="1509204"/>
            <a:ext cx="3572785" cy="5259816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2725" y="1410552"/>
            <a:ext cx="3768279" cy="5406501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7BC02AC1-E070-456A-9C51-8A7C447981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398" y="159156"/>
            <a:ext cx="2232278" cy="566708"/>
          </a:xfrm>
          <a:prstGeom prst="rect">
            <a:avLst/>
          </a:prstGeom>
        </p:spPr>
      </p:pic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F4277C61-6655-4F53-A210-A54EB4955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8E4B2-0D1E-405D-896F-D56A137B4F87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54662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0CF2FB-B656-4A92-BC22-E346B07F6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ISTA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9DF99B0-FD4D-4AA3-8795-3DF469C14E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16</a:t>
            </a:fld>
            <a:endParaRPr lang="cs-CZ" dirty="0"/>
          </a:p>
        </p:txBody>
      </p:sp>
      <p:sp>
        <p:nvSpPr>
          <p:cNvPr id="7" name="Zástupný text 4">
            <a:extLst>
              <a:ext uri="{FF2B5EF4-FFF2-40B4-BE49-F238E27FC236}">
                <a16:creationId xmlns:a16="http://schemas.microsoft.com/office/drawing/2014/main" id="{52F3D98D-FA34-4DE3-AE94-557D5541D3B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0617" y="1116465"/>
            <a:ext cx="7277643" cy="5038725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cs-CZ" sz="2600" b="1" dirty="0">
                <a:solidFill>
                  <a:srgbClr val="554519"/>
                </a:solidFill>
              </a:rPr>
              <a:t>Mezinárodní asociace pro testování osiva, založena v roce 1924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600" b="1" dirty="0">
                <a:solidFill>
                  <a:srgbClr val="554519"/>
                </a:solidFill>
              </a:rPr>
              <a:t>„Jednotnost v kvalitě osiva po celém světě.“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600" b="1" dirty="0">
                <a:solidFill>
                  <a:srgbClr val="554519"/>
                </a:solidFill>
              </a:rPr>
              <a:t>Členové ISTA ve více než 80 zemích světa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600" b="1" dirty="0">
                <a:solidFill>
                  <a:srgbClr val="554519"/>
                </a:solidFill>
              </a:rPr>
              <a:t>Je řízena Výkonným výborem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600" b="1" dirty="0">
                <a:solidFill>
                  <a:srgbClr val="554519"/>
                </a:solidFill>
              </a:rPr>
              <a:t>Nové metody pro testování osiva zajišťují jednotlivé Technické výbory (např. Výbor pro klíčivost, Výbor pro čistotu…), je jich 20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600" b="1" dirty="0">
                <a:solidFill>
                  <a:srgbClr val="554519"/>
                </a:solidFill>
              </a:rPr>
              <a:t>Po světě více než 130 akreditovaných laboratoří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600" b="1" dirty="0">
                <a:solidFill>
                  <a:srgbClr val="554519"/>
                </a:solidFill>
              </a:rPr>
              <a:t>International </a:t>
            </a:r>
            <a:r>
              <a:rPr lang="cs-CZ" sz="2600" b="1" dirty="0" err="1">
                <a:solidFill>
                  <a:srgbClr val="554519"/>
                </a:solidFill>
              </a:rPr>
              <a:t>Rules</a:t>
            </a:r>
            <a:r>
              <a:rPr lang="cs-CZ" sz="2600" b="1" dirty="0">
                <a:solidFill>
                  <a:srgbClr val="554519"/>
                </a:solidFill>
              </a:rPr>
              <a:t> </a:t>
            </a:r>
            <a:r>
              <a:rPr lang="cs-CZ" sz="2600" b="1" dirty="0" err="1">
                <a:solidFill>
                  <a:srgbClr val="554519"/>
                </a:solidFill>
              </a:rPr>
              <a:t>for</a:t>
            </a:r>
            <a:r>
              <a:rPr lang="cs-CZ" sz="2600" b="1" dirty="0">
                <a:solidFill>
                  <a:srgbClr val="554519"/>
                </a:solidFill>
              </a:rPr>
              <a:t> Seed Testing (Mezinárodní pravidla pro zkoušení semen) - každý rok nová verze </a:t>
            </a:r>
          </a:p>
          <a:p>
            <a:endParaRPr lang="cs-CZ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BA7CC51F-E93B-4047-A348-0DD4D3D7B61B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cs-CZ" dirty="0"/>
          </a:p>
        </p:txBody>
      </p:sp>
      <p:pic>
        <p:nvPicPr>
          <p:cNvPr id="10" name="Obrázek 9" descr="Obsah obrázku podepsat, tyč, město&#10;&#10;Popis byl vytvořen automaticky">
            <a:extLst>
              <a:ext uri="{FF2B5EF4-FFF2-40B4-BE49-F238E27FC236}">
                <a16:creationId xmlns:a16="http://schemas.microsoft.com/office/drawing/2014/main" id="{B627DB73-E898-49FB-982C-499E131D3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3103" y="864000"/>
            <a:ext cx="3732550" cy="3754311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1853778A-78DE-4F2A-BEA0-D3E25FFE477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98335" y="6116869"/>
            <a:ext cx="1475701" cy="59843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5158081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>
            <a:extLst>
              <a:ext uri="{FF2B5EF4-FFF2-40B4-BE49-F238E27FC236}">
                <a16:creationId xmlns:a16="http://schemas.microsoft.com/office/drawing/2014/main" id="{00D32945-86B7-4B60-BB08-AFC8B9793E1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98335" y="6116869"/>
            <a:ext cx="1475701" cy="59843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D50CF2FB-B656-4A92-BC22-E346B07F6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ISTA certifikát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9DF99B0-FD4D-4AA3-8795-3DF469C14E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17</a:t>
            </a:fld>
            <a:endParaRPr lang="cs-CZ" dirty="0"/>
          </a:p>
        </p:txBody>
      </p:sp>
      <p:sp>
        <p:nvSpPr>
          <p:cNvPr id="7" name="Zástupný text 4">
            <a:extLst>
              <a:ext uri="{FF2B5EF4-FFF2-40B4-BE49-F238E27FC236}">
                <a16:creationId xmlns:a16="http://schemas.microsoft.com/office/drawing/2014/main" id="{52F3D98D-FA34-4DE3-AE94-557D5541D3B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0617" y="1116465"/>
            <a:ext cx="5472113" cy="5038725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cs-CZ" sz="2400" b="1" dirty="0">
                <a:solidFill>
                  <a:srgbClr val="554519"/>
                </a:solidFill>
              </a:rPr>
              <a:t>Může jej vydávat pouze ISTA akreditovaná laboratoř (</a:t>
            </a:r>
            <a:r>
              <a:rPr lang="cs-CZ" sz="2400" b="1">
                <a:solidFill>
                  <a:srgbClr val="554519"/>
                </a:solidFill>
              </a:rPr>
              <a:t>reakreditace každé 3 roky)</a:t>
            </a:r>
            <a:endParaRPr lang="cs-CZ" sz="2400" b="1" dirty="0">
              <a:solidFill>
                <a:srgbClr val="554519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cs-CZ" sz="2400" b="1" dirty="0">
                <a:solidFill>
                  <a:srgbClr val="554519"/>
                </a:solidFill>
              </a:rPr>
              <a:t>V ČR má akreditaci</a:t>
            </a:r>
            <a:r>
              <a:rPr lang="cs-CZ" sz="2400" b="1" dirty="0">
                <a:solidFill>
                  <a:schemeClr val="tx1"/>
                </a:solidFill>
              </a:rPr>
              <a:t> ISTA </a:t>
            </a:r>
            <a:r>
              <a:rPr lang="cs-CZ" sz="2400" b="1" dirty="0">
                <a:solidFill>
                  <a:srgbClr val="0070C0"/>
                </a:solidFill>
              </a:rPr>
              <a:t>Odbor osiv a sadby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400" b="1" dirty="0">
                <a:solidFill>
                  <a:srgbClr val="554519"/>
                </a:solidFill>
              </a:rPr>
              <a:t>Originál, předběžný certifikát, duplikát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400" b="1" dirty="0">
                <a:solidFill>
                  <a:srgbClr val="554519"/>
                </a:solidFill>
              </a:rPr>
              <a:t>Zaručuje, že výsledky zkoušek jsou reprodukovatelné, pravdivé a představují kvalitu osiva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400" b="1" dirty="0">
                <a:solidFill>
                  <a:srgbClr val="554519"/>
                </a:solidFill>
              </a:rPr>
              <a:t>Oranžový ISTA certifikát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400" b="1" dirty="0">
                <a:solidFill>
                  <a:srgbClr val="554519"/>
                </a:solidFill>
              </a:rPr>
              <a:t>Modrý ISTA certifikát </a:t>
            </a:r>
          </a:p>
          <a:p>
            <a:endParaRPr lang="cs-CZ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BA7CC51F-E93B-4047-A348-0DD4D3D7B61B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cs-CZ" dirty="0"/>
          </a:p>
        </p:txBody>
      </p:sp>
      <p:sp>
        <p:nvSpPr>
          <p:cNvPr id="12" name="Zástupný obsah 11">
            <a:extLst>
              <a:ext uri="{FF2B5EF4-FFF2-40B4-BE49-F238E27FC236}">
                <a16:creationId xmlns:a16="http://schemas.microsoft.com/office/drawing/2014/main" id="{AE9D07E7-DAFF-43F3-9941-0698318FBA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56369" y="648000"/>
            <a:ext cx="5472000" cy="5040000"/>
          </a:xfrm>
        </p:spPr>
        <p:txBody>
          <a:bodyPr/>
          <a:lstStyle/>
          <a:p>
            <a:endParaRPr lang="cs-CZ" dirty="0"/>
          </a:p>
        </p:txBody>
      </p:sp>
      <p:pic>
        <p:nvPicPr>
          <p:cNvPr id="13" name="Zástupný obsah 8">
            <a:extLst>
              <a:ext uri="{FF2B5EF4-FFF2-40B4-BE49-F238E27FC236}">
                <a16:creationId xmlns:a16="http://schemas.microsoft.com/office/drawing/2014/main" id="{9866D16C-8B2B-41D9-9512-A4D396F80F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2563" y="0"/>
            <a:ext cx="4716445" cy="6858000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607AC545-90B2-4EEE-8995-98D9A4944A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855" y="3670604"/>
            <a:ext cx="2207834" cy="3130457"/>
          </a:xfrm>
          <a:prstGeom prst="rect">
            <a:avLst/>
          </a:prstGeom>
        </p:spPr>
      </p:pic>
      <p:pic>
        <p:nvPicPr>
          <p:cNvPr id="10" name="Obrázek 9" descr="Obsah obrázku podepsat, tyč, město&#10;&#10;Popis byl vytvořen automaticky">
            <a:extLst>
              <a:ext uri="{FF2B5EF4-FFF2-40B4-BE49-F238E27FC236}">
                <a16:creationId xmlns:a16="http://schemas.microsoft.com/office/drawing/2014/main" id="{5F071CB3-EA5C-40B4-9F24-EFB0D31ED9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92134" y="241408"/>
            <a:ext cx="808470" cy="813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285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0CF2FB-B656-4A92-BC22-E346B07F6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369" y="142693"/>
            <a:ext cx="11340000" cy="432000"/>
          </a:xfrm>
        </p:spPr>
        <p:txBody>
          <a:bodyPr/>
          <a:lstStyle/>
          <a:p>
            <a:r>
              <a:rPr lang="cs-CZ" sz="4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Podmínky pro vydání ISTA certifikátu</a:t>
            </a:r>
          </a:p>
        </p:txBody>
      </p:sp>
      <p:sp>
        <p:nvSpPr>
          <p:cNvPr id="7" name="Zástupný text 4">
            <a:extLst>
              <a:ext uri="{FF2B5EF4-FFF2-40B4-BE49-F238E27FC236}">
                <a16:creationId xmlns:a16="http://schemas.microsoft.com/office/drawing/2014/main" id="{52F3D98D-FA34-4DE3-AE94-557D5541D3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8369" y="746954"/>
            <a:ext cx="5472000" cy="360000"/>
          </a:xfrm>
        </p:spPr>
        <p:txBody>
          <a:bodyPr/>
          <a:lstStyle/>
          <a:p>
            <a:pPr marL="0" indent="0">
              <a:buNone/>
            </a:pPr>
            <a:r>
              <a:rPr lang="cs-CZ" sz="24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Oranžový ISTA certifikát (OIC)</a:t>
            </a:r>
          </a:p>
          <a:p>
            <a:pPr>
              <a:buFont typeface="Wingdings" panose="05000000000000000000" pitchFamily="2" charset="2"/>
              <a:buChar char="v"/>
            </a:pPr>
            <a:endParaRPr lang="cs-CZ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cs-CZ" dirty="0"/>
          </a:p>
        </p:txBody>
      </p:sp>
      <p:sp>
        <p:nvSpPr>
          <p:cNvPr id="13" name="Zástupný obsah 12">
            <a:extLst>
              <a:ext uri="{FF2B5EF4-FFF2-40B4-BE49-F238E27FC236}">
                <a16:creationId xmlns:a16="http://schemas.microsoft.com/office/drawing/2014/main" id="{A8BD43E7-547E-43C1-A8FB-FF0ED7CDB8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7407" y="1249613"/>
            <a:ext cx="5472000" cy="5337577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cs-CZ" sz="2600" b="1" dirty="0">
                <a:solidFill>
                  <a:schemeClr val="accent2">
                    <a:lumMod val="50000"/>
                  </a:schemeClr>
                </a:solidFill>
              </a:rPr>
              <a:t>Pouze akreditovaná laboratoř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600" b="1" dirty="0">
                <a:solidFill>
                  <a:schemeClr val="accent2">
                    <a:lumMod val="50000"/>
                  </a:schemeClr>
                </a:solidFill>
              </a:rPr>
              <a:t>Musí obsahovat: razítko laboratoře (vpravo nahoře), autorizovaný podpis (vpravo dole), číslo rozboru a datum vystavení certifikátu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600" b="1" dirty="0">
                <a:solidFill>
                  <a:schemeClr val="accent2">
                    <a:lumMod val="50000"/>
                  </a:schemeClr>
                </a:solidFill>
              </a:rPr>
              <a:t>Dokládá, že </a:t>
            </a:r>
            <a:r>
              <a:rPr lang="cs-CZ" sz="2600" b="1" dirty="0">
                <a:solidFill>
                  <a:schemeClr val="accent5">
                    <a:lumMod val="75000"/>
                  </a:schemeClr>
                </a:solidFill>
              </a:rPr>
              <a:t>vzorkování, uzavírání obalu </a:t>
            </a:r>
            <a:r>
              <a:rPr lang="cs-CZ" sz="2600" b="1" dirty="0">
                <a:solidFill>
                  <a:schemeClr val="accent2">
                    <a:lumMod val="50000"/>
                  </a:schemeClr>
                </a:solidFill>
              </a:rPr>
              <a:t>a zkoušení osiva bylo vykonáno v souladu s ISTA Pravidly.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600" b="1" dirty="0">
                <a:solidFill>
                  <a:schemeClr val="accent2">
                    <a:lumMod val="50000"/>
                  </a:schemeClr>
                </a:solidFill>
              </a:rPr>
              <a:t>Odběr vzorku provádí úřední vzorkovatel (ISTA)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600" b="1" dirty="0">
                <a:solidFill>
                  <a:schemeClr val="accent2">
                    <a:lumMod val="50000"/>
                  </a:schemeClr>
                </a:solidFill>
              </a:rPr>
              <a:t>Výsledky rozboru na OIC se vztahují na </a:t>
            </a:r>
            <a:r>
              <a:rPr lang="cs-CZ" sz="2600" b="1" dirty="0">
                <a:solidFill>
                  <a:srgbClr val="FF0000"/>
                </a:solidFill>
              </a:rPr>
              <a:t>partii jako </a:t>
            </a:r>
            <a:r>
              <a:rPr lang="cs-CZ" sz="2600" b="1">
                <a:solidFill>
                  <a:srgbClr val="FF0000"/>
                </a:solidFill>
              </a:rPr>
              <a:t>celek </a:t>
            </a:r>
            <a:r>
              <a:rPr lang="cs-CZ" sz="2600" b="1">
                <a:solidFill>
                  <a:schemeClr val="accent2">
                    <a:lumMod val="50000"/>
                  </a:schemeClr>
                </a:solidFill>
              </a:rPr>
              <a:t>v </a:t>
            </a:r>
            <a:r>
              <a:rPr lang="cs-CZ" sz="2600" b="1" dirty="0">
                <a:solidFill>
                  <a:schemeClr val="accent2">
                    <a:lumMod val="50000"/>
                  </a:schemeClr>
                </a:solidFill>
              </a:rPr>
              <a:t>době vzorkování osiva.</a:t>
            </a: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9DF99B0-FD4D-4AA3-8795-3DF469C14E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18</a:t>
            </a:fld>
            <a:endParaRPr lang="cs-CZ" dirty="0"/>
          </a:p>
        </p:txBody>
      </p:sp>
      <p:sp>
        <p:nvSpPr>
          <p:cNvPr id="14" name="Zástupný text 13">
            <a:extLst>
              <a:ext uri="{FF2B5EF4-FFF2-40B4-BE49-F238E27FC236}">
                <a16:creationId xmlns:a16="http://schemas.microsoft.com/office/drawing/2014/main" id="{DA26F0DB-E180-4D69-82ED-CD6B269742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88000" y="1258344"/>
            <a:ext cx="5472113" cy="545114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cs-CZ" sz="2600" b="1" dirty="0">
                <a:solidFill>
                  <a:schemeClr val="accent2">
                    <a:lumMod val="50000"/>
                  </a:schemeClr>
                </a:solidFill>
              </a:rPr>
              <a:t>Pouze akreditovaná laboratoř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600" b="1" dirty="0">
                <a:solidFill>
                  <a:schemeClr val="accent2">
                    <a:lumMod val="50000"/>
                  </a:schemeClr>
                </a:solidFill>
              </a:rPr>
              <a:t>Musí obsahovat: razítko laboratoře (vpravo nahoře), autorizovaný podpis (vpravo dole), číslo rozboru a datum vystavení certifikátu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600" b="1" dirty="0">
                <a:solidFill>
                  <a:srgbClr val="00B0F0"/>
                </a:solidFill>
              </a:rPr>
              <a:t>Dokládá, že zkoušení osiva bylo vykonáno v souladu s ISTA Pravidly.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600" b="1" dirty="0">
                <a:solidFill>
                  <a:srgbClr val="00B0F0"/>
                </a:solidFill>
              </a:rPr>
              <a:t>Odběr vzorku </a:t>
            </a:r>
            <a:r>
              <a:rPr lang="cs-CZ" sz="2600" b="1" dirty="0">
                <a:solidFill>
                  <a:srgbClr val="FF0000"/>
                </a:solidFill>
              </a:rPr>
              <a:t>nemusí </a:t>
            </a:r>
            <a:r>
              <a:rPr lang="cs-CZ" sz="2600" b="1" dirty="0">
                <a:solidFill>
                  <a:srgbClr val="00B0F0"/>
                </a:solidFill>
              </a:rPr>
              <a:t>provádět úřední vzorkovatel (ISTA)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600" b="1" dirty="0">
                <a:solidFill>
                  <a:srgbClr val="00B0F0"/>
                </a:solidFill>
              </a:rPr>
              <a:t>Výsledky rozboru na BIC se vztahují na </a:t>
            </a:r>
            <a:r>
              <a:rPr lang="cs-CZ" sz="2600" b="1" dirty="0">
                <a:solidFill>
                  <a:srgbClr val="FF0000"/>
                </a:solidFill>
              </a:rPr>
              <a:t>vzorek </a:t>
            </a:r>
            <a:r>
              <a:rPr lang="cs-CZ" sz="2600" b="1" dirty="0">
                <a:solidFill>
                  <a:srgbClr val="00B0F0"/>
                </a:solidFill>
              </a:rPr>
              <a:t>k datu, kdy byl doručen do laboratoře.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600" b="1" dirty="0">
                <a:solidFill>
                  <a:srgbClr val="00B0F0"/>
                </a:solidFill>
              </a:rPr>
              <a:t>Směs osiva -&gt; jedině BIC</a:t>
            </a:r>
          </a:p>
        </p:txBody>
      </p:sp>
      <p:sp>
        <p:nvSpPr>
          <p:cNvPr id="15" name="Zástupný text 14">
            <a:extLst>
              <a:ext uri="{FF2B5EF4-FFF2-40B4-BE49-F238E27FC236}">
                <a16:creationId xmlns:a16="http://schemas.microsoft.com/office/drawing/2014/main" id="{59947B70-25C7-44A9-9B5B-CED19F761F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58369" y="746954"/>
            <a:ext cx="5472000" cy="358775"/>
          </a:xfrm>
        </p:spPr>
        <p:txBody>
          <a:bodyPr/>
          <a:lstStyle/>
          <a:p>
            <a:r>
              <a:rPr lang="cs-CZ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Modrý ISTA certifikát (BIC)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F1347AA3-3578-4513-8FC3-51CD59C7C2A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25235" y="5993386"/>
            <a:ext cx="1396837" cy="71609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BA7CC51F-E93B-4047-A348-0DD4D3D7B61B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cs-CZ" dirty="0"/>
          </a:p>
        </p:txBody>
      </p:sp>
      <p:pic>
        <p:nvPicPr>
          <p:cNvPr id="11" name="Obrázek 10" descr="Obsah obrázku podepsat, tyč, město&#10;&#10;Popis byl vytvořen automaticky">
            <a:extLst>
              <a:ext uri="{FF2B5EF4-FFF2-40B4-BE49-F238E27FC236}">
                <a16:creationId xmlns:a16="http://schemas.microsoft.com/office/drawing/2014/main" id="{8C67CB19-6493-4CC4-82F3-5A287D3C00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8333" y="864614"/>
            <a:ext cx="965812" cy="97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7467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0CF2FB-B656-4A92-BC22-E346B07F6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675" y="491008"/>
            <a:ext cx="10431472" cy="432000"/>
          </a:xfrm>
        </p:spPr>
        <p:txBody>
          <a:bodyPr/>
          <a:lstStyle/>
          <a:p>
            <a:pPr algn="ctr"/>
            <a:r>
              <a:rPr lang="cs-CZ" sz="4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Dovoz osiva zemědělských druhů do EU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9DF99B0-FD4D-4AA3-8795-3DF469C14E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19</a:t>
            </a:fld>
            <a:endParaRPr lang="cs-CZ" dirty="0"/>
          </a:p>
        </p:txBody>
      </p:sp>
      <p:sp>
        <p:nvSpPr>
          <p:cNvPr id="7" name="Zástupný text 4">
            <a:extLst>
              <a:ext uri="{FF2B5EF4-FFF2-40B4-BE49-F238E27FC236}">
                <a16:creationId xmlns:a16="http://schemas.microsoft.com/office/drawing/2014/main" id="{52F3D98D-FA34-4DE3-AE94-557D5541D3B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20544" y="1473239"/>
            <a:ext cx="10624158" cy="5034094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cs-CZ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Země mimo EU, které chtějí vyvážet  osivo do EU, musí </a:t>
            </a:r>
            <a:r>
              <a:rPr lang="cs-CZ" sz="32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splňovat stejná kritéria pro vlastnosti, zkoušení, identifikaci, označování, kontrolu a balení </a:t>
            </a:r>
            <a:r>
              <a:rPr lang="cs-CZ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osiva jako osivo sklizené a kontrolované v EU, tedy  musí poskytovat </a:t>
            </a:r>
            <a:r>
              <a:rPr lang="cs-CZ" sz="32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stejnou záruku kvality jako osivo vyrobené v  EU.</a:t>
            </a:r>
            <a:endParaRPr lang="cs-CZ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cs-CZ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cs-CZ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 musí pocházet ze země, které byla  EU udělena  tzv. </a:t>
            </a:r>
            <a:r>
              <a:rPr lang="cs-CZ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rovnocennost (ekvivalence).</a:t>
            </a:r>
          </a:p>
          <a:p>
            <a:pPr marL="0" indent="0">
              <a:buNone/>
            </a:pPr>
            <a:endParaRPr lang="cs-CZ" sz="2400" b="1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BA7CC51F-E93B-4047-A348-0DD4D3D7B61B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cs-CZ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51BD63EA-2D08-4479-9FAA-76917368D3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98335" y="6116869"/>
            <a:ext cx="1475701" cy="59843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Obrázek 5" descr="Obsah obrázku text&#10;&#10;Popis byl vytvořen automaticky">
            <a:extLst>
              <a:ext uri="{FF2B5EF4-FFF2-40B4-BE49-F238E27FC236}">
                <a16:creationId xmlns:a16="http://schemas.microsoft.com/office/drawing/2014/main" id="{B1AF335C-2ACE-4AFB-8A31-0361FFE575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7405" y="-6331"/>
            <a:ext cx="1494595" cy="994679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73DD7BBB-BFED-4681-8E2D-EC1429ABFBB3}"/>
              </a:ext>
            </a:extLst>
          </p:cNvPr>
          <p:cNvSpPr txBox="1"/>
          <p:nvPr/>
        </p:nvSpPr>
        <p:spPr>
          <a:xfrm>
            <a:off x="2725764" y="1620611"/>
            <a:ext cx="6094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931415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9DF99B0-FD4D-4AA3-8795-3DF469C14E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20</a:t>
            </a:fld>
            <a:endParaRPr lang="cs-CZ" dirty="0"/>
          </a:p>
        </p:txBody>
      </p:sp>
      <p:sp>
        <p:nvSpPr>
          <p:cNvPr id="7" name="Zástupný text 4">
            <a:extLst>
              <a:ext uri="{FF2B5EF4-FFF2-40B4-BE49-F238E27FC236}">
                <a16:creationId xmlns:a16="http://schemas.microsoft.com/office/drawing/2014/main" id="{52F3D98D-FA34-4DE3-AE94-557D5541D3B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3682" y="1116465"/>
            <a:ext cx="10892687" cy="5038725"/>
          </a:xfrm>
        </p:spPr>
        <p:txBody>
          <a:bodyPr/>
          <a:lstStyle/>
          <a:p>
            <a:pPr marL="0" indent="0">
              <a:buNone/>
            </a:pPr>
            <a:endParaRPr lang="cs-CZ" sz="2400" b="1" dirty="0">
              <a:solidFill>
                <a:schemeClr val="accent3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cs-CZ" sz="24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Právní základ:</a:t>
            </a:r>
          </a:p>
          <a:p>
            <a:pPr marL="0" indent="0">
              <a:buNone/>
            </a:pPr>
            <a:r>
              <a:rPr lang="cs-CZ" sz="2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ROZHODNUTÍ RADY 2003/17/ES , </a:t>
            </a:r>
            <a:r>
              <a:rPr lang="cs-CZ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rovnocennosti inspekcí v terénu prováděných ve třetích zemích u množitelského porostu pro produkci osiva a o rovnocennosti osiva vyprodukovaného ve třetích zemích.</a:t>
            </a:r>
          </a:p>
          <a:p>
            <a:pPr marL="0" indent="0">
              <a:buNone/>
            </a:pPr>
            <a:endParaRPr lang="cs-CZ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Postup pro získání rovnocennosti: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žádost třetí země,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hodnocení  legislativy žadatelské země EK,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mise v žadatelské zemi,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společné rozhodnutí Rady a Evropského parlamentu.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cs-CZ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BA7CC51F-E93B-4047-A348-0DD4D3D7B61B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cs-CZ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51BD63EA-2D08-4479-9FAA-76917368D3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98335" y="6116869"/>
            <a:ext cx="1475701" cy="59843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Obrázek 5" descr="Obsah obrázku text&#10;&#10;Popis byl vytvořen automaticky">
            <a:extLst>
              <a:ext uri="{FF2B5EF4-FFF2-40B4-BE49-F238E27FC236}">
                <a16:creationId xmlns:a16="http://schemas.microsoft.com/office/drawing/2014/main" id="{B1AF335C-2ACE-4AFB-8A31-0361FFE575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79" y="49408"/>
            <a:ext cx="1214888" cy="808529"/>
          </a:xfrm>
          <a:prstGeom prst="rect">
            <a:avLst/>
          </a:prstGeom>
        </p:spPr>
      </p:pic>
      <p:sp>
        <p:nvSpPr>
          <p:cNvPr id="9" name="Nadpis 8">
            <a:extLst>
              <a:ext uri="{FF2B5EF4-FFF2-40B4-BE49-F238E27FC236}">
                <a16:creationId xmlns:a16="http://schemas.microsoft.com/office/drawing/2014/main" id="{2ED08322-EFF5-4599-8F5D-5A3909710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6703" y="170269"/>
            <a:ext cx="10624158" cy="1010461"/>
          </a:xfrm>
        </p:spPr>
        <p:txBody>
          <a:bodyPr/>
          <a:lstStyle/>
          <a:p>
            <a:r>
              <a:rPr lang="cs-CZ" sz="2800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br>
              <a:rPr lang="cs-CZ" sz="2800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800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cs-CZ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Systém rovnocennosti osiva dováženého ze třetích zemí</a:t>
            </a:r>
            <a:br>
              <a:rPr lang="cs-CZ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s-CZ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4871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0CF2FB-B656-4A92-BC22-E346B07F6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8729755" cy="432000"/>
          </a:xfrm>
        </p:spPr>
        <p:txBody>
          <a:bodyPr/>
          <a:lstStyle/>
          <a:p>
            <a:pPr algn="ctr"/>
            <a:r>
              <a:rPr lang="cs-CZ" sz="4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Podmínky pro získání ekvivalence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9DF99B0-FD4D-4AA3-8795-3DF469C14E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21</a:t>
            </a:fld>
            <a:endParaRPr lang="cs-CZ" dirty="0"/>
          </a:p>
        </p:txBody>
      </p:sp>
      <p:sp>
        <p:nvSpPr>
          <p:cNvPr id="7" name="Zástupný text 4">
            <a:extLst>
              <a:ext uri="{FF2B5EF4-FFF2-40B4-BE49-F238E27FC236}">
                <a16:creationId xmlns:a16="http://schemas.microsoft.com/office/drawing/2014/main" id="{52F3D98D-FA34-4DE3-AE94-557D5541D3B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72211" y="1116465"/>
            <a:ext cx="10624158" cy="5038725"/>
          </a:xfrm>
        </p:spPr>
        <p:txBody>
          <a:bodyPr/>
          <a:lstStyle/>
          <a:p>
            <a:pPr marL="0" indent="0">
              <a:buNone/>
            </a:pPr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v dané zemi jsou legislativně stanovené požadavky a podmínky , které jsou v souladu s podmínkami stanovenými ve směrnicích  EU pro výrobu a uvádění do oběhu  osiva ( požadavky na odrůdovou pravost a čistotu, klíčivost , analytickou čistotu osiva, JRD … včetně požadavků na zdravotní stav)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polní přehlídky  v žadatelské zemí  musí být prováděny úředně nebo pod dohledem orgánu určeného v souladu s vnitrostátními předpisy uplatňujícími certifikační systémy OECD (členství v OECD Schématech)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vzorky osiva jsou odebrány a analyzovány v souladu s používanými mezinárodními metodami: (ISTA nebo AOSA)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provádění vegetačních zkoušek ( nejméně 3 roky)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zavedený systém registrace odrůd a ochrana práv odrůdám.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BA7CC51F-E93B-4047-A348-0DD4D3D7B61B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cs-CZ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51BD63EA-2D08-4479-9FAA-76917368D3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98335" y="6116869"/>
            <a:ext cx="1475701" cy="59843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Obrázek 5" descr="Obsah obrázku text&#10;&#10;Popis byl vytvořen automaticky">
            <a:extLst>
              <a:ext uri="{FF2B5EF4-FFF2-40B4-BE49-F238E27FC236}">
                <a16:creationId xmlns:a16="http://schemas.microsoft.com/office/drawing/2014/main" id="{B1AF335C-2ACE-4AFB-8A31-0361FFE575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1199" y="8616"/>
            <a:ext cx="1894604" cy="1260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7463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0CF2FB-B656-4A92-BC22-E346B07F6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101" y="1178417"/>
            <a:ext cx="6918711" cy="432000"/>
          </a:xfrm>
        </p:spPr>
        <p:txBody>
          <a:bodyPr/>
          <a:lstStyle/>
          <a:p>
            <a:pPr algn="ctr"/>
            <a:r>
              <a:rPr lang="cs-CZ" sz="4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Dovoz osiva zelenin do EU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9DF99B0-FD4D-4AA3-8795-3DF469C14E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22</a:t>
            </a:fld>
            <a:endParaRPr lang="cs-CZ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BA7CC51F-E93B-4047-A348-0DD4D3D7B61B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cs-CZ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51BD63EA-2D08-4479-9FAA-76917368D3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98335" y="6116869"/>
            <a:ext cx="1475701" cy="59843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Obrázek 5" descr="Obsah obrázku text&#10;&#10;Popis byl vytvořen automaticky">
            <a:extLst>
              <a:ext uri="{FF2B5EF4-FFF2-40B4-BE49-F238E27FC236}">
                <a16:creationId xmlns:a16="http://schemas.microsoft.com/office/drawing/2014/main" id="{B1AF335C-2ACE-4AFB-8A31-0361FFE575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8085" y="1116465"/>
            <a:ext cx="2086180" cy="1388389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73DD7BBB-BFED-4681-8E2D-EC1429ABFBB3}"/>
              </a:ext>
            </a:extLst>
          </p:cNvPr>
          <p:cNvSpPr txBox="1"/>
          <p:nvPr/>
        </p:nvSpPr>
        <p:spPr>
          <a:xfrm>
            <a:off x="677734" y="2257559"/>
            <a:ext cx="851953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Základní a certifikované osivo - režim rovnocennosti (2003/17/ES)</a:t>
            </a:r>
          </a:p>
          <a:p>
            <a:endParaRPr lang="cs-CZ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Standardní osivo - prováděcí opatření dosud nestanovena</a:t>
            </a:r>
          </a:p>
          <a:p>
            <a:endParaRPr lang="cs-CZ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Podle čl. 37 odst. 1 směrnice Rady 2002/55/ES lze standardní osivo zeleniny sklizené ve třetí zemi dovážet do členského státu EU pouze tehdy, pokud je osivo rovnocenné osivu sklizenému v Unii.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646331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9DF99B0-FD4D-4AA3-8795-3DF469C14E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23</a:t>
            </a:fld>
            <a:endParaRPr lang="cs-CZ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BA7CC51F-E93B-4047-A348-0DD4D3D7B61B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cs-CZ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51BD63EA-2D08-4479-9FAA-76917368D3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98335" y="6116869"/>
            <a:ext cx="1475701" cy="59843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8A7718B5-168E-4857-8302-3E66F5C92D53}"/>
              </a:ext>
            </a:extLst>
          </p:cNvPr>
          <p:cNvSpPr txBox="1"/>
          <p:nvPr/>
        </p:nvSpPr>
        <p:spPr>
          <a:xfrm>
            <a:off x="836418" y="1126501"/>
            <a:ext cx="10528917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Vývoz  osiva z </a:t>
            </a:r>
            <a:r>
              <a:rPr lang="cs-CZ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EU  </a:t>
            </a:r>
            <a:r>
              <a:rPr lang="cs-CZ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do </a:t>
            </a:r>
            <a:r>
              <a:rPr lang="cs-CZ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UK</a:t>
            </a:r>
          </a:p>
          <a:p>
            <a:endParaRPr lang="cs-CZ" sz="2800" b="1" i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40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Osivo zemědělských druhů a zelenin vyrobené v EU lze od 1.1.2021 vyvážet do UK, pouze v případě :</a:t>
            </a:r>
          </a:p>
          <a:p>
            <a:endParaRPr lang="cs-CZ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cs-CZ" sz="240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že bylo certifikováno podle mezinárodně platných systémů certifikace (OECD, ISTA)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cs-CZ" sz="2400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v případě, že se jedná o osivo odrůd druhů podléhajících registraci, lze vyvážet do UK jen  odrůdy zapsané v Národním katalogu odrůd UK.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cs-CZ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cs-CZ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Dovoz osiva z </a:t>
            </a:r>
            <a:r>
              <a:rPr lang="cs-CZ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UK</a:t>
            </a:r>
            <a:r>
              <a:rPr lang="cs-CZ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cs-CZ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cs-CZ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 je v současné době považována za třetí zemi, tedy pro ní platí režim ekvivalence.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cs-CZ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cs-CZ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35D4AB02-05B4-4743-AA99-313AC0F4ED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5716" y="142693"/>
            <a:ext cx="2950809" cy="1721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838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-336956" y="2703300"/>
            <a:ext cx="9144000" cy="913827"/>
          </a:xfrm>
        </p:spPr>
        <p:txBody>
          <a:bodyPr>
            <a:normAutofit/>
          </a:bodyPr>
          <a:lstStyle/>
          <a:p>
            <a:r>
              <a:rPr lang="cs-CZ" sz="40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Děkuji za pozornost.</a:t>
            </a:r>
          </a:p>
        </p:txBody>
      </p:sp>
      <p:pic>
        <p:nvPicPr>
          <p:cNvPr id="7" name="Obrázek 6" descr="Obsah obrázku stůl, počítač, jídlo, místnost&#10;&#10;Popis byl vytvořen automaticky">
            <a:extLst>
              <a:ext uri="{FF2B5EF4-FFF2-40B4-BE49-F238E27FC236}">
                <a16:creationId xmlns:a16="http://schemas.microsoft.com/office/drawing/2014/main" id="{F5ACA27D-7AFB-4D1A-8E9C-76C15FA767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840" y="4008041"/>
            <a:ext cx="6351888" cy="23610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FEA122B3-91F8-4DF8-AAD9-D1F0EE31A2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98335" y="6116869"/>
            <a:ext cx="1475701" cy="59843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2D4AC2B7-F71B-436B-AD9C-40B373DA1A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398" y="352997"/>
            <a:ext cx="4363138" cy="1107669"/>
          </a:xfrm>
          <a:prstGeom prst="rect">
            <a:avLst/>
          </a:prstGeom>
        </p:spPr>
      </p:pic>
      <p:pic>
        <p:nvPicPr>
          <p:cNvPr id="10" name="Obrázek 9" descr="Obsah obrázku podepsat, tyč, město&#10;&#10;Popis byl vytvořen automaticky">
            <a:extLst>
              <a:ext uri="{FF2B5EF4-FFF2-40B4-BE49-F238E27FC236}">
                <a16:creationId xmlns:a16="http://schemas.microsoft.com/office/drawing/2014/main" id="{9B952399-5920-4EBF-AE1F-EBC2168C01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98335" y="3160214"/>
            <a:ext cx="1685825" cy="1695654"/>
          </a:xfrm>
          <a:prstGeom prst="rect">
            <a:avLst/>
          </a:prstGeom>
        </p:spPr>
      </p:pic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19542620-76A2-49AD-8191-EEE267AC0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8E4B2-0D1E-405D-896F-D56A137B4F87}" type="slidenum">
              <a:rPr lang="cs-CZ" smtClean="0"/>
              <a:t>24</a:t>
            </a:fld>
            <a:endParaRPr lang="cs-CZ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EC795C51-0655-44CA-8DDF-2D279EFE46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99386" y="906831"/>
            <a:ext cx="2085013" cy="139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44608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Great Pitch Decks - Environment">
      <a:dk1>
        <a:sysClr val="windowText" lastClr="000000"/>
      </a:dk1>
      <a:lt1>
        <a:sysClr val="window" lastClr="FFFFFF"/>
      </a:lt1>
      <a:dk2>
        <a:srgbClr val="375C1E"/>
      </a:dk2>
      <a:lt2>
        <a:srgbClr val="E2DFCC"/>
      </a:lt2>
      <a:accent1>
        <a:srgbClr val="9ACB39"/>
      </a:accent1>
      <a:accent2>
        <a:srgbClr val="64C24A"/>
      </a:accent2>
      <a:accent3>
        <a:srgbClr val="297D53"/>
      </a:accent3>
      <a:accent4>
        <a:srgbClr val="FECF3F"/>
      </a:accent4>
      <a:accent5>
        <a:srgbClr val="F99D40"/>
      </a:accent5>
      <a:accent6>
        <a:srgbClr val="715C21"/>
      </a:accent6>
      <a:hlink>
        <a:srgbClr val="63A537"/>
      </a:hlink>
      <a:folHlink>
        <a:srgbClr val="63A537"/>
      </a:folHlink>
    </a:clrScheme>
    <a:fontScheme name="Custom 143">
      <a:majorFont>
        <a:latin typeface="Rockwell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9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19715613_TF16411174.potx" id="{53DD8E7F-D852-4189-8000-778CE4EBE140}" vid="{72846735-097E-4C25-8238-A71E1FD3DF81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954C09E3AD42B4C9DFCBDE784B3B2E6" ma:contentTypeVersion="2" ma:contentTypeDescription="Vytvoří nový dokument" ma:contentTypeScope="" ma:versionID="f119873320ec76fd03e7168550eb830c">
  <xsd:schema xmlns:xsd="http://www.w3.org/2001/XMLSchema" xmlns:xs="http://www.w3.org/2001/XMLSchema" xmlns:p="http://schemas.microsoft.com/office/2006/metadata/properties" xmlns:ns2="73e872bb-9b24-4440-ac19-462e499974a2" targetNamespace="http://schemas.microsoft.com/office/2006/metadata/properties" ma:root="true" ma:fieldsID="16ab9a7375a070270199c569a83110d7" ns2:_="">
    <xsd:import namespace="73e872bb-9b24-4440-ac19-462e499974a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e872bb-9b24-4440-ac19-462e499974a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DADD655-26B4-4AFB-A2E4-52C88544DAD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3e872bb-9b24-4440-ac19-462e499974a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FED076F-FAF1-457C-9C88-BF7AE3E1D9D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D1ABC19-0A70-4AD0-9D0F-F08967A696DE}">
  <ds:schemaRefs>
    <ds:schemaRef ds:uri="http://schemas.microsoft.com/office/2006/metadata/properties"/>
    <ds:schemaRef ds:uri="73e872bb-9b24-4440-ac19-462e499974a2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1903</Words>
  <Application>Microsoft Office PowerPoint</Application>
  <PresentationFormat>Širokoúhlá obrazovka</PresentationFormat>
  <Paragraphs>208</Paragraphs>
  <Slides>24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Wingdings</vt:lpstr>
      <vt:lpstr>Motiv Office</vt:lpstr>
      <vt:lpstr>Mezinárodní certifikace osiva (ISTA,OECD)</vt:lpstr>
      <vt:lpstr>Certifikace osiva na mezinárodním trhu</vt:lpstr>
      <vt:lpstr>Certifikace osiva na mezinárodním trhu - mezinárodní regulace</vt:lpstr>
      <vt:lpstr>OECD Schémata pro odrůdovou certifikaci osiva pohybujícího se  na mezinárodním trhu</vt:lpstr>
      <vt:lpstr>OECD Schémata pro odrůdovou certifikaci osiva pohybujícího se na mezinárodním trhu </vt:lpstr>
      <vt:lpstr>Prezentace aplikace PowerPoint</vt:lpstr>
      <vt:lpstr>OECD Schémata pro odrůdovou certifikaci osiva pohybující se na mezinárodním trhu</vt:lpstr>
      <vt:lpstr>Podmínky certifikace podle Schémat OECD</vt:lpstr>
      <vt:lpstr>Prezentace aplikace PowerPoint</vt:lpstr>
      <vt:lpstr> Vstupní a výstupní vegetační zkouška</vt:lpstr>
      <vt:lpstr> Vstupní a výstupní vegetační zkouška</vt:lpstr>
      <vt:lpstr>Prezentace aplikace PowerPoint</vt:lpstr>
      <vt:lpstr>Prezentace aplikace PowerPoint</vt:lpstr>
      <vt:lpstr>OECD Schémata pro odrůdovou certifikaci osiva pohybující se na mezinárodním trhu</vt:lpstr>
      <vt:lpstr>Vzor návěsky a certifikátu OECD</vt:lpstr>
      <vt:lpstr>ISTA</vt:lpstr>
      <vt:lpstr>ISTA certifikát</vt:lpstr>
      <vt:lpstr>Podmínky pro vydání ISTA certifikátu</vt:lpstr>
      <vt:lpstr> Dovoz osiva zemědělských druhů do EU</vt:lpstr>
      <vt:lpstr>            Systém rovnocennosti osiva dováženého ze třetích zemí </vt:lpstr>
      <vt:lpstr> Podmínky pro získání ekvivalence</vt:lpstr>
      <vt:lpstr> Dovoz osiva zelenin do EU</vt:lpstr>
      <vt:lpstr>Prezentace aplikace PowerPoint</vt:lpstr>
      <vt:lpstr>Děkuji za pozornost.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2020-07-27T14:29:32Z</dcterms:created>
  <dcterms:modified xsi:type="dcterms:W3CDTF">2022-04-06T20:03:33Z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1822b08-4fdd-4992-811e-5ca422a5c003_Enabled">
    <vt:lpwstr>true</vt:lpwstr>
  </property>
  <property fmtid="{D5CDD505-2E9C-101B-9397-08002B2CF9AE}" pid="3" name="MSIP_Label_e1822b08-4fdd-4992-811e-5ca422a5c003_SetDate">
    <vt:lpwstr>2020-07-27T14:36:11Z</vt:lpwstr>
  </property>
  <property fmtid="{D5CDD505-2E9C-101B-9397-08002B2CF9AE}" pid="4" name="MSIP_Label_e1822b08-4fdd-4992-811e-5ca422a5c003_Method">
    <vt:lpwstr>Standard</vt:lpwstr>
  </property>
  <property fmtid="{D5CDD505-2E9C-101B-9397-08002B2CF9AE}" pid="5" name="MSIP_Label_e1822b08-4fdd-4992-811e-5ca422a5c003_Name">
    <vt:lpwstr>e1822b08-4fdd-4992-811e-5ca422a5c003</vt:lpwstr>
  </property>
  <property fmtid="{D5CDD505-2E9C-101B-9397-08002B2CF9AE}" pid="6" name="MSIP_Label_e1822b08-4fdd-4992-811e-5ca422a5c003_SiteId">
    <vt:lpwstr>75660d71-8529-414f-8ee4-8511d8f023aa</vt:lpwstr>
  </property>
  <property fmtid="{D5CDD505-2E9C-101B-9397-08002B2CF9AE}" pid="7" name="MSIP_Label_e1822b08-4fdd-4992-811e-5ca422a5c003_ActionId">
    <vt:lpwstr>33f49ff5-9853-4dc7-b0a0-b2656baee2b0</vt:lpwstr>
  </property>
  <property fmtid="{D5CDD505-2E9C-101B-9397-08002B2CF9AE}" pid="8" name="MSIP_Label_e1822b08-4fdd-4992-811e-5ca422a5c003_ContentBits">
    <vt:lpwstr>0</vt:lpwstr>
  </property>
  <property fmtid="{D5CDD505-2E9C-101B-9397-08002B2CF9AE}" pid="9" name="ContentTypeId">
    <vt:lpwstr>0x010100D954C09E3AD42B4C9DFCBDE784B3B2E6</vt:lpwstr>
  </property>
</Properties>
</file>