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25" r:id="rId3"/>
    <p:sldId id="317" r:id="rId4"/>
    <p:sldId id="301" r:id="rId5"/>
    <p:sldId id="302" r:id="rId6"/>
    <p:sldId id="306" r:id="rId7"/>
    <p:sldId id="305" r:id="rId8"/>
    <p:sldId id="308" r:id="rId9"/>
    <p:sldId id="315" r:id="rId10"/>
    <p:sldId id="326" r:id="rId11"/>
    <p:sldId id="295" r:id="rId12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gorová Vladislava" initials="GV" lastIdx="4" clrIdx="0">
    <p:extLst>
      <p:ext uri="{19B8F6BF-5375-455C-9EA6-DF929625EA0E}">
        <p15:presenceInfo xmlns:p15="http://schemas.microsoft.com/office/powerpoint/2012/main" userId="S::70956@ukzuz.cz::68646788-ed4d-4c52-9525-78b19c0184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E8EE59-DCC4-476C-9B6A-BC14E04BBB99}" v="6" dt="2022-05-17T05:44:39.7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807" autoAdjust="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76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ová Vladislava" userId="68646788-ed4d-4c52-9525-78b19c01841a" providerId="ADAL" clId="{EE25D86F-7678-49D0-975C-AD99DC3AB6B3}"/>
    <pc:docChg chg="custSel delSld modSld">
      <pc:chgData name="Gregorová Vladislava" userId="68646788-ed4d-4c52-9525-78b19c01841a" providerId="ADAL" clId="{EE25D86F-7678-49D0-975C-AD99DC3AB6B3}" dt="2022-02-14T08:27:38.933" v="62" actId="20577"/>
      <pc:docMkLst>
        <pc:docMk/>
      </pc:docMkLst>
      <pc:sldChg chg="modSp mod">
        <pc:chgData name="Gregorová Vladislava" userId="68646788-ed4d-4c52-9525-78b19c01841a" providerId="ADAL" clId="{EE25D86F-7678-49D0-975C-AD99DC3AB6B3}" dt="2022-02-14T08:27:38.933" v="62" actId="20577"/>
        <pc:sldMkLst>
          <pc:docMk/>
          <pc:sldMk cId="3316444483" sldId="256"/>
        </pc:sldMkLst>
        <pc:spChg chg="mod">
          <ac:chgData name="Gregorová Vladislava" userId="68646788-ed4d-4c52-9525-78b19c01841a" providerId="ADAL" clId="{EE25D86F-7678-49D0-975C-AD99DC3AB6B3}" dt="2022-02-14T08:27:38.933" v="62" actId="20577"/>
          <ac:spMkLst>
            <pc:docMk/>
            <pc:sldMk cId="3316444483" sldId="256"/>
            <ac:spMk id="2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2:55:12.079" v="11" actId="5793"/>
        <pc:sldMkLst>
          <pc:docMk/>
          <pc:sldMk cId="3621284385" sldId="270"/>
        </pc:sldMkLst>
        <pc:spChg chg="mod">
          <ac:chgData name="Gregorová Vladislava" userId="68646788-ed4d-4c52-9525-78b19c01841a" providerId="ADAL" clId="{EE25D86F-7678-49D0-975C-AD99DC3AB6B3}" dt="2022-02-07T12:55:12.079" v="11" actId="5793"/>
          <ac:spMkLst>
            <pc:docMk/>
            <pc:sldMk cId="3621284385" sldId="270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1:08.571" v="36" actId="20577"/>
        <pc:sldMkLst>
          <pc:docMk/>
          <pc:sldMk cId="1856668293" sldId="284"/>
        </pc:sldMkLst>
        <pc:spChg chg="mod">
          <ac:chgData name="Gregorová Vladislava" userId="68646788-ed4d-4c52-9525-78b19c01841a" providerId="ADAL" clId="{EE25D86F-7678-49D0-975C-AD99DC3AB6B3}" dt="2022-02-07T13:01:08.571" v="36" actId="20577"/>
          <ac:spMkLst>
            <pc:docMk/>
            <pc:sldMk cId="1856668293" sldId="284"/>
            <ac:spMk id="2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2:54:47.596" v="8" actId="6549"/>
        <pc:sldMkLst>
          <pc:docMk/>
          <pc:sldMk cId="985274224" sldId="292"/>
        </pc:sldMkLst>
        <pc:spChg chg="mod">
          <ac:chgData name="Gregorová Vladislava" userId="68646788-ed4d-4c52-9525-78b19c01841a" providerId="ADAL" clId="{EE25D86F-7678-49D0-975C-AD99DC3AB6B3}" dt="2022-02-07T12:54:47.596" v="8" actId="6549"/>
          <ac:spMkLst>
            <pc:docMk/>
            <pc:sldMk cId="985274224" sldId="292"/>
            <ac:spMk id="3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2:59:08.726" v="23" actId="5793"/>
        <pc:sldMkLst>
          <pc:docMk/>
          <pc:sldMk cId="1291683937" sldId="294"/>
        </pc:sldMkLst>
        <pc:spChg chg="mod">
          <ac:chgData name="Gregorová Vladislava" userId="68646788-ed4d-4c52-9525-78b19c01841a" providerId="ADAL" clId="{EE25D86F-7678-49D0-975C-AD99DC3AB6B3}" dt="2022-02-07T12:59:08.726" v="23" actId="5793"/>
          <ac:spMkLst>
            <pc:docMk/>
            <pc:sldMk cId="1291683937" sldId="294"/>
            <ac:spMk id="3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5:21.555" v="50"/>
        <pc:sldMkLst>
          <pc:docMk/>
          <pc:sldMk cId="2445920334" sldId="295"/>
        </pc:sldMkLst>
        <pc:spChg chg="mod">
          <ac:chgData name="Gregorová Vladislava" userId="68646788-ed4d-4c52-9525-78b19c01841a" providerId="ADAL" clId="{EE25D86F-7678-49D0-975C-AD99DC3AB6B3}" dt="2022-02-07T13:05:21.555" v="50"/>
          <ac:spMkLst>
            <pc:docMk/>
            <pc:sldMk cId="2445920334" sldId="295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5:14.045" v="49"/>
        <pc:sldMkLst>
          <pc:docMk/>
          <pc:sldMk cId="1743506500" sldId="297"/>
        </pc:sldMkLst>
        <pc:spChg chg="mod">
          <ac:chgData name="Gregorová Vladislava" userId="68646788-ed4d-4c52-9525-78b19c01841a" providerId="ADAL" clId="{EE25D86F-7678-49D0-975C-AD99DC3AB6B3}" dt="2022-02-07T13:04:32.113" v="46" actId="20577"/>
          <ac:spMkLst>
            <pc:docMk/>
            <pc:sldMk cId="1743506500" sldId="297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E25D86F-7678-49D0-975C-AD99DC3AB6B3}" dt="2022-02-07T13:05:14.045" v="49"/>
          <ac:spMkLst>
            <pc:docMk/>
            <pc:sldMk cId="1743506500" sldId="297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1:30.764" v="38" actId="20577"/>
        <pc:sldMkLst>
          <pc:docMk/>
          <pc:sldMk cId="1357540653" sldId="301"/>
        </pc:sldMkLst>
        <pc:spChg chg="mod">
          <ac:chgData name="Gregorová Vladislava" userId="68646788-ed4d-4c52-9525-78b19c01841a" providerId="ADAL" clId="{EE25D86F-7678-49D0-975C-AD99DC3AB6B3}" dt="2022-02-07T13:01:30.764" v="38" actId="20577"/>
          <ac:spMkLst>
            <pc:docMk/>
            <pc:sldMk cId="1357540653" sldId="301"/>
            <ac:spMk id="7" creationId="{05C6A24A-CBFF-435A-BB22-BBB635C82435}"/>
          </ac:spMkLst>
        </pc:spChg>
      </pc:sldChg>
      <pc:sldChg chg="modSp del mod">
        <pc:chgData name="Gregorová Vladislava" userId="68646788-ed4d-4c52-9525-78b19c01841a" providerId="ADAL" clId="{EE25D86F-7678-49D0-975C-AD99DC3AB6B3}" dt="2022-02-07T13:03:05.370" v="41" actId="2696"/>
        <pc:sldMkLst>
          <pc:docMk/>
          <pc:sldMk cId="2709387255" sldId="303"/>
        </pc:sldMkLst>
        <pc:spChg chg="mod">
          <ac:chgData name="Gregorová Vladislava" userId="68646788-ed4d-4c52-9525-78b19c01841a" providerId="ADAL" clId="{EE25D86F-7678-49D0-975C-AD99DC3AB6B3}" dt="2022-01-25T10:43:52.809" v="2"/>
          <ac:spMkLst>
            <pc:docMk/>
            <pc:sldMk cId="2709387255" sldId="303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2:07.782" v="40" actId="20577"/>
        <pc:sldMkLst>
          <pc:docMk/>
          <pc:sldMk cId="1013249642" sldId="305"/>
        </pc:sldMkLst>
        <pc:spChg chg="mod">
          <ac:chgData name="Gregorová Vladislava" userId="68646788-ed4d-4c52-9525-78b19c01841a" providerId="ADAL" clId="{EE25D86F-7678-49D0-975C-AD99DC3AB6B3}" dt="2022-02-07T13:02:07.782" v="40" actId="20577"/>
          <ac:spMkLst>
            <pc:docMk/>
            <pc:sldMk cId="1013249642" sldId="305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3:23.655" v="42" actId="113"/>
        <pc:sldMkLst>
          <pc:docMk/>
          <pc:sldMk cId="3668772482" sldId="310"/>
        </pc:sldMkLst>
        <pc:spChg chg="mod">
          <ac:chgData name="Gregorová Vladislava" userId="68646788-ed4d-4c52-9525-78b19c01841a" providerId="ADAL" clId="{EE25D86F-7678-49D0-975C-AD99DC3AB6B3}" dt="2022-02-07T13:03:23.655" v="42" actId="113"/>
          <ac:spMkLst>
            <pc:docMk/>
            <pc:sldMk cId="3668772482" sldId="310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0:42.127" v="32" actId="14100"/>
        <pc:sldMkLst>
          <pc:docMk/>
          <pc:sldMk cId="2714726239" sldId="317"/>
        </pc:sldMkLst>
        <pc:spChg chg="mod">
          <ac:chgData name="Gregorová Vladislava" userId="68646788-ed4d-4c52-9525-78b19c01841a" providerId="ADAL" clId="{EE25D86F-7678-49D0-975C-AD99DC3AB6B3}" dt="2022-02-07T13:00:42.127" v="32" actId="14100"/>
          <ac:spMkLst>
            <pc:docMk/>
            <pc:sldMk cId="2714726239" sldId="31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E25D86F-7678-49D0-975C-AD99DC3AB6B3}" dt="2022-02-07T13:00:01.949" v="28" actId="5793"/>
          <ac:spMkLst>
            <pc:docMk/>
            <pc:sldMk cId="2714726239" sldId="317"/>
            <ac:spMk id="8" creationId="{096BF770-8136-402A-A741-32AD7E81BB6C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4:55.827" v="47"/>
        <pc:sldMkLst>
          <pc:docMk/>
          <pc:sldMk cId="3302065144" sldId="322"/>
        </pc:sldMkLst>
        <pc:spChg chg="mod">
          <ac:chgData name="Gregorová Vladislava" userId="68646788-ed4d-4c52-9525-78b19c01841a" providerId="ADAL" clId="{EE25D86F-7678-49D0-975C-AD99DC3AB6B3}" dt="2022-02-07T13:04:55.827" v="47"/>
          <ac:spMkLst>
            <pc:docMk/>
            <pc:sldMk cId="3302065144" sldId="322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2-07T13:05:07.677" v="48"/>
        <pc:sldMkLst>
          <pc:docMk/>
          <pc:sldMk cId="2686174693" sldId="323"/>
        </pc:sldMkLst>
        <pc:spChg chg="mod">
          <ac:chgData name="Gregorová Vladislava" userId="68646788-ed4d-4c52-9525-78b19c01841a" providerId="ADAL" clId="{EE25D86F-7678-49D0-975C-AD99DC3AB6B3}" dt="2022-02-07T13:05:07.677" v="48"/>
          <ac:spMkLst>
            <pc:docMk/>
            <pc:sldMk cId="2686174693" sldId="323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E25D86F-7678-49D0-975C-AD99DC3AB6B3}" dt="2022-01-25T06:37:02.450" v="1" actId="1076"/>
        <pc:sldMkLst>
          <pc:docMk/>
          <pc:sldMk cId="3223094665" sldId="325"/>
        </pc:sldMkLst>
        <pc:picChg chg="mod">
          <ac:chgData name="Gregorová Vladislava" userId="68646788-ed4d-4c52-9525-78b19c01841a" providerId="ADAL" clId="{EE25D86F-7678-49D0-975C-AD99DC3AB6B3}" dt="2022-01-25T06:37:02.450" v="1" actId="1076"/>
          <ac:picMkLst>
            <pc:docMk/>
            <pc:sldMk cId="3223094665" sldId="325"/>
            <ac:picMk id="6" creationId="{6E272E04-88CC-4850-BE2B-BF22AB46DC48}"/>
          </ac:picMkLst>
        </pc:picChg>
      </pc:sldChg>
      <pc:sldChg chg="modSp mod">
        <pc:chgData name="Gregorová Vladislava" userId="68646788-ed4d-4c52-9525-78b19c01841a" providerId="ADAL" clId="{EE25D86F-7678-49D0-975C-AD99DC3AB6B3}" dt="2022-02-07T13:01:03.503" v="34" actId="20577"/>
        <pc:sldMkLst>
          <pc:docMk/>
          <pc:sldMk cId="2685049286" sldId="326"/>
        </pc:sldMkLst>
        <pc:spChg chg="mod">
          <ac:chgData name="Gregorová Vladislava" userId="68646788-ed4d-4c52-9525-78b19c01841a" providerId="ADAL" clId="{EE25D86F-7678-49D0-975C-AD99DC3AB6B3}" dt="2022-02-07T13:01:03.503" v="34" actId="20577"/>
          <ac:spMkLst>
            <pc:docMk/>
            <pc:sldMk cId="2685049286" sldId="326"/>
            <ac:spMk id="2" creationId="{00000000-0000-0000-0000-000000000000}"/>
          </ac:spMkLst>
        </pc:spChg>
      </pc:sldChg>
      <pc:sldChg chg="modSp">
        <pc:chgData name="Gregorová Vladislava" userId="68646788-ed4d-4c52-9525-78b19c01841a" providerId="ADAL" clId="{EE25D86F-7678-49D0-975C-AD99DC3AB6B3}" dt="2022-01-25T10:48:43.952" v="5" actId="14100"/>
        <pc:sldMkLst>
          <pc:docMk/>
          <pc:sldMk cId="1622180153" sldId="327"/>
        </pc:sldMkLst>
        <pc:spChg chg="mod">
          <ac:chgData name="Gregorová Vladislava" userId="68646788-ed4d-4c52-9525-78b19c01841a" providerId="ADAL" clId="{EE25D86F-7678-49D0-975C-AD99DC3AB6B3}" dt="2022-01-25T10:48:43.952" v="5" actId="14100"/>
          <ac:spMkLst>
            <pc:docMk/>
            <pc:sldMk cId="1622180153" sldId="327"/>
            <ac:spMk id="8" creationId="{5756C99E-13B0-41DD-9CE8-2703508EF02E}"/>
          </ac:spMkLst>
        </pc:spChg>
      </pc:sldChg>
    </pc:docChg>
  </pc:docChgLst>
  <pc:docChgLst>
    <pc:chgData name="Gregorová Vladislava" userId="68646788-ed4d-4c52-9525-78b19c01841a" providerId="ADAL" clId="{5CD0D7AD-5CE6-4B2B-8E51-C767C95B8DEC}"/>
    <pc:docChg chg="undo custSel addSld delSld modSld sldOrd">
      <pc:chgData name="Gregorová Vladislava" userId="68646788-ed4d-4c52-9525-78b19c01841a" providerId="ADAL" clId="{5CD0D7AD-5CE6-4B2B-8E51-C767C95B8DEC}" dt="2022-04-12T08:00:29.530" v="1390" actId="6264"/>
      <pc:docMkLst>
        <pc:docMk/>
      </pc:docMkLst>
      <pc:sldChg chg="modSp mod">
        <pc:chgData name="Gregorová Vladislava" userId="68646788-ed4d-4c52-9525-78b19c01841a" providerId="ADAL" clId="{5CD0D7AD-5CE6-4B2B-8E51-C767C95B8DEC}" dt="2022-04-11T13:52:56.553" v="1209" actId="27636"/>
        <pc:sldMkLst>
          <pc:docMk/>
          <pc:sldMk cId="3316444483" sldId="256"/>
        </pc:sldMkLst>
        <pc:spChg chg="mod">
          <ac:chgData name="Gregorová Vladislava" userId="68646788-ed4d-4c52-9525-78b19c01841a" providerId="ADAL" clId="{5CD0D7AD-5CE6-4B2B-8E51-C767C95B8DEC}" dt="2022-04-11T13:52:22.183" v="1153" actId="113"/>
          <ac:spMkLst>
            <pc:docMk/>
            <pc:sldMk cId="3316444483" sldId="256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5CD0D7AD-5CE6-4B2B-8E51-C767C95B8DEC}" dt="2022-04-11T13:52:56.553" v="1209" actId="27636"/>
          <ac:spMkLst>
            <pc:docMk/>
            <pc:sldMk cId="3316444483" sldId="256"/>
            <ac:spMk id="3" creationId="{00000000-0000-0000-0000-000000000000}"/>
          </ac:spMkLst>
        </pc:spChg>
      </pc:sldChg>
      <pc:sldChg chg="del">
        <pc:chgData name="Gregorová Vladislava" userId="68646788-ed4d-4c52-9525-78b19c01841a" providerId="ADAL" clId="{5CD0D7AD-5CE6-4B2B-8E51-C767C95B8DEC}" dt="2022-04-11T11:58:55.822" v="9" actId="2696"/>
        <pc:sldMkLst>
          <pc:docMk/>
          <pc:sldMk cId="3621284385" sldId="270"/>
        </pc:sldMkLst>
      </pc:sldChg>
      <pc:sldChg chg="modSp del mod">
        <pc:chgData name="Gregorová Vladislava" userId="68646788-ed4d-4c52-9525-78b19c01841a" providerId="ADAL" clId="{5CD0D7AD-5CE6-4B2B-8E51-C767C95B8DEC}" dt="2022-04-11T11:59:44.857" v="14" actId="2696"/>
        <pc:sldMkLst>
          <pc:docMk/>
          <pc:sldMk cId="2702673484" sldId="281"/>
        </pc:sldMkLst>
        <pc:spChg chg="mod">
          <ac:chgData name="Gregorová Vladislava" userId="68646788-ed4d-4c52-9525-78b19c01841a" providerId="ADAL" clId="{5CD0D7AD-5CE6-4B2B-8E51-C767C95B8DEC}" dt="2022-04-11T11:57:49.610" v="0"/>
          <ac:spMkLst>
            <pc:docMk/>
            <pc:sldMk cId="2702673484" sldId="281"/>
            <ac:spMk id="3" creationId="{00000000-0000-0000-0000-000000000000}"/>
          </ac:spMkLst>
        </pc:spChg>
      </pc:sldChg>
      <pc:sldChg chg="del">
        <pc:chgData name="Gregorová Vladislava" userId="68646788-ed4d-4c52-9525-78b19c01841a" providerId="ADAL" clId="{5CD0D7AD-5CE6-4B2B-8E51-C767C95B8DEC}" dt="2022-04-11T11:59:31.413" v="12" actId="2696"/>
        <pc:sldMkLst>
          <pc:docMk/>
          <pc:sldMk cId="1856668293" sldId="284"/>
        </pc:sldMkLst>
      </pc:sldChg>
      <pc:sldChg chg="del">
        <pc:chgData name="Gregorová Vladislava" userId="68646788-ed4d-4c52-9525-78b19c01841a" providerId="ADAL" clId="{5CD0D7AD-5CE6-4B2B-8E51-C767C95B8DEC}" dt="2022-04-11T11:59:33.976" v="13" actId="2696"/>
        <pc:sldMkLst>
          <pc:docMk/>
          <pc:sldMk cId="3903547281" sldId="290"/>
        </pc:sldMkLst>
      </pc:sldChg>
      <pc:sldChg chg="del">
        <pc:chgData name="Gregorová Vladislava" userId="68646788-ed4d-4c52-9525-78b19c01841a" providerId="ADAL" clId="{5CD0D7AD-5CE6-4B2B-8E51-C767C95B8DEC}" dt="2022-04-11T11:58:41.793" v="5" actId="2696"/>
        <pc:sldMkLst>
          <pc:docMk/>
          <pc:sldMk cId="1950649266" sldId="291"/>
        </pc:sldMkLst>
      </pc:sldChg>
      <pc:sldChg chg="del">
        <pc:chgData name="Gregorová Vladislava" userId="68646788-ed4d-4c52-9525-78b19c01841a" providerId="ADAL" clId="{5CD0D7AD-5CE6-4B2B-8E51-C767C95B8DEC}" dt="2022-04-11T11:58:45.995" v="6" actId="2696"/>
        <pc:sldMkLst>
          <pc:docMk/>
          <pc:sldMk cId="985274224" sldId="292"/>
        </pc:sldMkLst>
      </pc:sldChg>
      <pc:sldChg chg="del">
        <pc:chgData name="Gregorová Vladislava" userId="68646788-ed4d-4c52-9525-78b19c01841a" providerId="ADAL" clId="{5CD0D7AD-5CE6-4B2B-8E51-C767C95B8DEC}" dt="2022-04-11T11:58:48.754" v="7" actId="2696"/>
        <pc:sldMkLst>
          <pc:docMk/>
          <pc:sldMk cId="3068574068" sldId="293"/>
        </pc:sldMkLst>
      </pc:sldChg>
      <pc:sldChg chg="del">
        <pc:chgData name="Gregorová Vladislava" userId="68646788-ed4d-4c52-9525-78b19c01841a" providerId="ADAL" clId="{5CD0D7AD-5CE6-4B2B-8E51-C767C95B8DEC}" dt="2022-04-11T11:59:05.651" v="10" actId="2696"/>
        <pc:sldMkLst>
          <pc:docMk/>
          <pc:sldMk cId="1291683937" sldId="294"/>
        </pc:sldMkLst>
      </pc:sldChg>
      <pc:sldChg chg="del">
        <pc:chgData name="Gregorová Vladislava" userId="68646788-ed4d-4c52-9525-78b19c01841a" providerId="ADAL" clId="{5CD0D7AD-5CE6-4B2B-8E51-C767C95B8DEC}" dt="2022-04-11T13:50:14.343" v="1060" actId="2696"/>
        <pc:sldMkLst>
          <pc:docMk/>
          <pc:sldMk cId="1124793611" sldId="296"/>
        </pc:sldMkLst>
      </pc:sldChg>
      <pc:sldChg chg="del">
        <pc:chgData name="Gregorová Vladislava" userId="68646788-ed4d-4c52-9525-78b19c01841a" providerId="ADAL" clId="{5CD0D7AD-5CE6-4B2B-8E51-C767C95B8DEC}" dt="2022-04-11T13:50:17.306" v="1061" actId="2696"/>
        <pc:sldMkLst>
          <pc:docMk/>
          <pc:sldMk cId="1743506500" sldId="297"/>
        </pc:sldMkLst>
      </pc:sldChg>
      <pc:sldChg chg="del">
        <pc:chgData name="Gregorová Vladislava" userId="68646788-ed4d-4c52-9525-78b19c01841a" providerId="ADAL" clId="{5CD0D7AD-5CE6-4B2B-8E51-C767C95B8DEC}" dt="2022-04-11T12:00:06.925" v="16" actId="2696"/>
        <pc:sldMkLst>
          <pc:docMk/>
          <pc:sldMk cId="2950200740" sldId="298"/>
        </pc:sldMkLst>
      </pc:sldChg>
      <pc:sldChg chg="del">
        <pc:chgData name="Gregorová Vladislava" userId="68646788-ed4d-4c52-9525-78b19c01841a" providerId="ADAL" clId="{5CD0D7AD-5CE6-4B2B-8E51-C767C95B8DEC}" dt="2022-04-11T11:58:38.948" v="4" actId="2696"/>
        <pc:sldMkLst>
          <pc:docMk/>
          <pc:sldMk cId="2022127706" sldId="299"/>
        </pc:sldMkLst>
      </pc:sldChg>
      <pc:sldChg chg="del ord">
        <pc:chgData name="Gregorová Vladislava" userId="68646788-ed4d-4c52-9525-78b19c01841a" providerId="ADAL" clId="{5CD0D7AD-5CE6-4B2B-8E51-C767C95B8DEC}" dt="2022-04-11T11:58:24.637" v="3" actId="2696"/>
        <pc:sldMkLst>
          <pc:docMk/>
          <pc:sldMk cId="1531779942" sldId="304"/>
        </pc:sldMkLst>
      </pc:sldChg>
      <pc:sldChg chg="del">
        <pc:chgData name="Gregorová Vladislava" userId="68646788-ed4d-4c52-9525-78b19c01841a" providerId="ADAL" clId="{5CD0D7AD-5CE6-4B2B-8E51-C767C95B8DEC}" dt="2022-04-11T12:00:00.323" v="15" actId="2696"/>
        <pc:sldMkLst>
          <pc:docMk/>
          <pc:sldMk cId="2584133105" sldId="309"/>
        </pc:sldMkLst>
      </pc:sldChg>
      <pc:sldChg chg="del">
        <pc:chgData name="Gregorová Vladislava" userId="68646788-ed4d-4c52-9525-78b19c01841a" providerId="ADAL" clId="{5CD0D7AD-5CE6-4B2B-8E51-C767C95B8DEC}" dt="2022-04-11T12:00:16.893" v="19" actId="2696"/>
        <pc:sldMkLst>
          <pc:docMk/>
          <pc:sldMk cId="3668772482" sldId="310"/>
        </pc:sldMkLst>
      </pc:sldChg>
      <pc:sldChg chg="del ord">
        <pc:chgData name="Gregorová Vladislava" userId="68646788-ed4d-4c52-9525-78b19c01841a" providerId="ADAL" clId="{5CD0D7AD-5CE6-4B2B-8E51-C767C95B8DEC}" dt="2022-04-11T13:50:08.788" v="1058" actId="2696"/>
        <pc:sldMkLst>
          <pc:docMk/>
          <pc:sldMk cId="2708315170" sldId="312"/>
        </pc:sldMkLst>
      </pc:sldChg>
      <pc:sldChg chg="modSp mod">
        <pc:chgData name="Gregorová Vladislava" userId="68646788-ed4d-4c52-9525-78b19c01841a" providerId="ADAL" clId="{5CD0D7AD-5CE6-4B2B-8E51-C767C95B8DEC}" dt="2022-04-12T07:54:39.713" v="1344" actId="255"/>
        <pc:sldMkLst>
          <pc:docMk/>
          <pc:sldMk cId="2714726239" sldId="317"/>
        </pc:sldMkLst>
        <pc:spChg chg="mod">
          <ac:chgData name="Gregorová Vladislava" userId="68646788-ed4d-4c52-9525-78b19c01841a" providerId="ADAL" clId="{5CD0D7AD-5CE6-4B2B-8E51-C767C95B8DEC}" dt="2022-04-12T07:54:39.713" v="1344" actId="255"/>
          <ac:spMkLst>
            <pc:docMk/>
            <pc:sldMk cId="2714726239" sldId="317"/>
            <ac:spMk id="8" creationId="{096BF770-8136-402A-A741-32AD7E81BB6C}"/>
          </ac:spMkLst>
        </pc:spChg>
      </pc:sldChg>
      <pc:sldChg chg="del">
        <pc:chgData name="Gregorová Vladislava" userId="68646788-ed4d-4c52-9525-78b19c01841a" providerId="ADAL" clId="{5CD0D7AD-5CE6-4B2B-8E51-C767C95B8DEC}" dt="2022-04-11T11:58:51.002" v="8" actId="2696"/>
        <pc:sldMkLst>
          <pc:docMk/>
          <pc:sldMk cId="2709230384" sldId="320"/>
        </pc:sldMkLst>
      </pc:sldChg>
      <pc:sldChg chg="modSp mod">
        <pc:chgData name="Gregorová Vladislava" userId="68646788-ed4d-4c52-9525-78b19c01841a" providerId="ADAL" clId="{5CD0D7AD-5CE6-4B2B-8E51-C767C95B8DEC}" dt="2022-04-12T05:41:05.218" v="1244" actId="20577"/>
        <pc:sldMkLst>
          <pc:docMk/>
          <pc:sldMk cId="3512867204" sldId="321"/>
        </pc:sldMkLst>
        <pc:spChg chg="mod">
          <ac:chgData name="Gregorová Vladislava" userId="68646788-ed4d-4c52-9525-78b19c01841a" providerId="ADAL" clId="{5CD0D7AD-5CE6-4B2B-8E51-C767C95B8DEC}" dt="2022-04-11T12:00:47.152" v="50" actId="14100"/>
          <ac:spMkLst>
            <pc:docMk/>
            <pc:sldMk cId="3512867204" sldId="321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5CD0D7AD-5CE6-4B2B-8E51-C767C95B8DEC}" dt="2022-04-12T05:41:05.218" v="1244" actId="20577"/>
          <ac:spMkLst>
            <pc:docMk/>
            <pc:sldMk cId="3512867204" sldId="321"/>
            <ac:spMk id="7" creationId="{05C6A24A-CBFF-435A-BB22-BBB635C82435}"/>
          </ac:spMkLst>
        </pc:spChg>
      </pc:sldChg>
      <pc:sldChg chg="del">
        <pc:chgData name="Gregorová Vladislava" userId="68646788-ed4d-4c52-9525-78b19c01841a" providerId="ADAL" clId="{5CD0D7AD-5CE6-4B2B-8E51-C767C95B8DEC}" dt="2022-04-11T13:50:01.489" v="1056" actId="2696"/>
        <pc:sldMkLst>
          <pc:docMk/>
          <pc:sldMk cId="3302065144" sldId="322"/>
        </pc:sldMkLst>
      </pc:sldChg>
      <pc:sldChg chg="del">
        <pc:chgData name="Gregorová Vladislava" userId="68646788-ed4d-4c52-9525-78b19c01841a" providerId="ADAL" clId="{5CD0D7AD-5CE6-4B2B-8E51-C767C95B8DEC}" dt="2022-04-11T13:50:05.307" v="1057" actId="2696"/>
        <pc:sldMkLst>
          <pc:docMk/>
          <pc:sldMk cId="2686174693" sldId="323"/>
        </pc:sldMkLst>
      </pc:sldChg>
      <pc:sldChg chg="del">
        <pc:chgData name="Gregorová Vladislava" userId="68646788-ed4d-4c52-9525-78b19c01841a" providerId="ADAL" clId="{5CD0D7AD-5CE6-4B2B-8E51-C767C95B8DEC}" dt="2022-04-11T13:50:11.587" v="1059" actId="2696"/>
        <pc:sldMkLst>
          <pc:docMk/>
          <pc:sldMk cId="2396422605" sldId="324"/>
        </pc:sldMkLst>
      </pc:sldChg>
      <pc:sldChg chg="addSp delSp modSp mod">
        <pc:chgData name="Gregorová Vladislava" userId="68646788-ed4d-4c52-9525-78b19c01841a" providerId="ADAL" clId="{5CD0D7AD-5CE6-4B2B-8E51-C767C95B8DEC}" dt="2022-04-11T13:51:41.356" v="1079" actId="14100"/>
        <pc:sldMkLst>
          <pc:docMk/>
          <pc:sldMk cId="3223094665" sldId="325"/>
        </pc:sldMkLst>
        <pc:picChg chg="del">
          <ac:chgData name="Gregorová Vladislava" userId="68646788-ed4d-4c52-9525-78b19c01841a" providerId="ADAL" clId="{5CD0D7AD-5CE6-4B2B-8E51-C767C95B8DEC}" dt="2022-04-11T13:51:31.922" v="1074" actId="21"/>
          <ac:picMkLst>
            <pc:docMk/>
            <pc:sldMk cId="3223094665" sldId="325"/>
            <ac:picMk id="6" creationId="{6E272E04-88CC-4850-BE2B-BF22AB46DC48}"/>
          </ac:picMkLst>
        </pc:picChg>
        <pc:picChg chg="add del">
          <ac:chgData name="Gregorová Vladislava" userId="68646788-ed4d-4c52-9525-78b19c01841a" providerId="ADAL" clId="{5CD0D7AD-5CE6-4B2B-8E51-C767C95B8DEC}" dt="2022-04-11T13:50:46.304" v="1063" actId="21"/>
          <ac:picMkLst>
            <pc:docMk/>
            <pc:sldMk cId="3223094665" sldId="325"/>
            <ac:picMk id="7" creationId="{9F2CB2B3-28DF-44EE-8C8C-195D6E533A1A}"/>
          </ac:picMkLst>
        </pc:picChg>
        <pc:picChg chg="add del mod">
          <ac:chgData name="Gregorová Vladislava" userId="68646788-ed4d-4c52-9525-78b19c01841a" providerId="ADAL" clId="{5CD0D7AD-5CE6-4B2B-8E51-C767C95B8DEC}" dt="2022-04-11T13:51:30.232" v="1073" actId="21"/>
          <ac:picMkLst>
            <pc:docMk/>
            <pc:sldMk cId="3223094665" sldId="325"/>
            <ac:picMk id="9" creationId="{3B501B49-2D09-48A3-A95B-7FAE15B9A893}"/>
          </ac:picMkLst>
        </pc:picChg>
        <pc:picChg chg="add mod">
          <ac:chgData name="Gregorová Vladislava" userId="68646788-ed4d-4c52-9525-78b19c01841a" providerId="ADAL" clId="{5CD0D7AD-5CE6-4B2B-8E51-C767C95B8DEC}" dt="2022-04-11T13:51:41.356" v="1079" actId="14100"/>
          <ac:picMkLst>
            <pc:docMk/>
            <pc:sldMk cId="3223094665" sldId="325"/>
            <ac:picMk id="11" creationId="{6708C2A9-777A-49FE-9CF8-14AC64E18B31}"/>
          </ac:picMkLst>
        </pc:picChg>
      </pc:sldChg>
      <pc:sldChg chg="modSp add mod">
        <pc:chgData name="Gregorová Vladislava" userId="68646788-ed4d-4c52-9525-78b19c01841a" providerId="ADAL" clId="{5CD0D7AD-5CE6-4B2B-8E51-C767C95B8DEC}" dt="2022-04-11T13:48:00.921" v="762" actId="115"/>
        <pc:sldMkLst>
          <pc:docMk/>
          <pc:sldMk cId="83977338" sldId="326"/>
        </pc:sldMkLst>
        <pc:spChg chg="mod">
          <ac:chgData name="Gregorová Vladislava" userId="68646788-ed4d-4c52-9525-78b19c01841a" providerId="ADAL" clId="{5CD0D7AD-5CE6-4B2B-8E51-C767C95B8DEC}" dt="2022-04-11T13:40:10.220" v="317" actId="207"/>
          <ac:spMkLst>
            <pc:docMk/>
            <pc:sldMk cId="83977338" sldId="326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5CD0D7AD-5CE6-4B2B-8E51-C767C95B8DEC}" dt="2022-04-11T13:48:00.921" v="762" actId="115"/>
          <ac:spMkLst>
            <pc:docMk/>
            <pc:sldMk cId="83977338" sldId="326"/>
            <ac:spMk id="7" creationId="{05C6A24A-CBFF-435A-BB22-BBB635C82435}"/>
          </ac:spMkLst>
        </pc:spChg>
      </pc:sldChg>
      <pc:sldChg chg="del">
        <pc:chgData name="Gregorová Vladislava" userId="68646788-ed4d-4c52-9525-78b19c01841a" providerId="ADAL" clId="{5CD0D7AD-5CE6-4B2B-8E51-C767C95B8DEC}" dt="2022-04-11T11:59:28.419" v="11" actId="2696"/>
        <pc:sldMkLst>
          <pc:docMk/>
          <pc:sldMk cId="2685049286" sldId="326"/>
        </pc:sldMkLst>
      </pc:sldChg>
      <pc:sldChg chg="del">
        <pc:chgData name="Gregorová Vladislava" userId="68646788-ed4d-4c52-9525-78b19c01841a" providerId="ADAL" clId="{5CD0D7AD-5CE6-4B2B-8E51-C767C95B8DEC}" dt="2022-04-11T12:00:24.893" v="20" actId="2696"/>
        <pc:sldMkLst>
          <pc:docMk/>
          <pc:sldMk cId="1622180153" sldId="327"/>
        </pc:sldMkLst>
      </pc:sldChg>
      <pc:sldChg chg="addSp delSp modSp add mod chgLayout">
        <pc:chgData name="Gregorová Vladislava" userId="68646788-ed4d-4c52-9525-78b19c01841a" providerId="ADAL" clId="{5CD0D7AD-5CE6-4B2B-8E51-C767C95B8DEC}" dt="2022-04-12T08:00:29.530" v="1390" actId="6264"/>
        <pc:sldMkLst>
          <pc:docMk/>
          <pc:sldMk cId="1841398665" sldId="327"/>
        </pc:sldMkLst>
        <pc:spChg chg="mod ord">
          <ac:chgData name="Gregorová Vladislava" userId="68646788-ed4d-4c52-9525-78b19c01841a" providerId="ADAL" clId="{5CD0D7AD-5CE6-4B2B-8E51-C767C95B8DEC}" dt="2022-04-12T08:00:29.530" v="1390" actId="6264"/>
          <ac:spMkLst>
            <pc:docMk/>
            <pc:sldMk cId="1841398665" sldId="327"/>
            <ac:spMk id="2" creationId="{00000000-0000-0000-0000-000000000000}"/>
          </ac:spMkLst>
        </pc:spChg>
        <pc:spChg chg="add del mod">
          <ac:chgData name="Gregorová Vladislava" userId="68646788-ed4d-4c52-9525-78b19c01841a" providerId="ADAL" clId="{5CD0D7AD-5CE6-4B2B-8E51-C767C95B8DEC}" dt="2022-04-12T07:58:28.980" v="1385" actId="6264"/>
          <ac:spMkLst>
            <pc:docMk/>
            <pc:sldMk cId="1841398665" sldId="327"/>
            <ac:spMk id="6" creationId="{AE694C40-819C-4B7E-AB4F-26A7F2BE8FA9}"/>
          </ac:spMkLst>
        </pc:spChg>
        <pc:spChg chg="mod ord">
          <ac:chgData name="Gregorová Vladislava" userId="68646788-ed4d-4c52-9525-78b19c01841a" providerId="ADAL" clId="{5CD0D7AD-5CE6-4B2B-8E51-C767C95B8DEC}" dt="2022-04-12T08:00:29.530" v="1390" actId="6264"/>
          <ac:spMkLst>
            <pc:docMk/>
            <pc:sldMk cId="1841398665" sldId="327"/>
            <ac:spMk id="7" creationId="{05C6A24A-CBFF-435A-BB22-BBB635C82435}"/>
          </ac:spMkLst>
        </pc:spChg>
        <pc:spChg chg="add del mod">
          <ac:chgData name="Gregorová Vladislava" userId="68646788-ed4d-4c52-9525-78b19c01841a" providerId="ADAL" clId="{5CD0D7AD-5CE6-4B2B-8E51-C767C95B8DEC}" dt="2022-04-12T07:58:28.980" v="1385" actId="6264"/>
          <ac:spMkLst>
            <pc:docMk/>
            <pc:sldMk cId="1841398665" sldId="327"/>
            <ac:spMk id="9" creationId="{BEBA8280-3B27-43DC-84D6-73D3644FF261}"/>
          </ac:spMkLst>
        </pc:spChg>
        <pc:spChg chg="add del mod">
          <ac:chgData name="Gregorová Vladislava" userId="68646788-ed4d-4c52-9525-78b19c01841a" providerId="ADAL" clId="{5CD0D7AD-5CE6-4B2B-8E51-C767C95B8DEC}" dt="2022-04-12T08:00:29.530" v="1390" actId="6264"/>
          <ac:spMkLst>
            <pc:docMk/>
            <pc:sldMk cId="1841398665" sldId="327"/>
            <ac:spMk id="10" creationId="{0A8B22C8-F887-468A-8C75-C632B955B738}"/>
          </ac:spMkLst>
        </pc:spChg>
        <pc:spChg chg="add del mod">
          <ac:chgData name="Gregorová Vladislava" userId="68646788-ed4d-4c52-9525-78b19c01841a" providerId="ADAL" clId="{5CD0D7AD-5CE6-4B2B-8E51-C767C95B8DEC}" dt="2022-04-12T08:00:29.530" v="1390" actId="6264"/>
          <ac:spMkLst>
            <pc:docMk/>
            <pc:sldMk cId="1841398665" sldId="327"/>
            <ac:spMk id="11" creationId="{1930AAAA-CE5F-43AF-B013-21C8B6AA148C}"/>
          </ac:spMkLst>
        </pc:spChg>
      </pc:sldChg>
      <pc:sldChg chg="addSp delSp modSp add mod">
        <pc:chgData name="Gregorová Vladislava" userId="68646788-ed4d-4c52-9525-78b19c01841a" providerId="ADAL" clId="{5CD0D7AD-5CE6-4B2B-8E51-C767C95B8DEC}" dt="2022-04-12T07:57:19.109" v="1352" actId="14100"/>
        <pc:sldMkLst>
          <pc:docMk/>
          <pc:sldMk cId="2715990819" sldId="328"/>
        </pc:sldMkLst>
        <pc:spChg chg="mod">
          <ac:chgData name="Gregorová Vladislava" userId="68646788-ed4d-4c52-9525-78b19c01841a" providerId="ADAL" clId="{5CD0D7AD-5CE6-4B2B-8E51-C767C95B8DEC}" dt="2022-04-11T13:42:42.324" v="623" actId="6549"/>
          <ac:spMkLst>
            <pc:docMk/>
            <pc:sldMk cId="2715990819" sldId="328"/>
            <ac:spMk id="7" creationId="{05C6A24A-CBFF-435A-BB22-BBB635C82435}"/>
          </ac:spMkLst>
        </pc:spChg>
        <pc:spChg chg="mod">
          <ac:chgData name="Gregorová Vladislava" userId="68646788-ed4d-4c52-9525-78b19c01841a" providerId="ADAL" clId="{5CD0D7AD-5CE6-4B2B-8E51-C767C95B8DEC}" dt="2022-04-11T13:44:32.577" v="654" actId="1076"/>
          <ac:spMkLst>
            <pc:docMk/>
            <pc:sldMk cId="2715990819" sldId="328"/>
            <ac:spMk id="8" creationId="{5756C99E-13B0-41DD-9CE8-2703508EF02E}"/>
          </ac:spMkLst>
        </pc:spChg>
        <pc:picChg chg="add mod">
          <ac:chgData name="Gregorová Vladislava" userId="68646788-ed4d-4c52-9525-78b19c01841a" providerId="ADAL" clId="{5CD0D7AD-5CE6-4B2B-8E51-C767C95B8DEC}" dt="2022-04-12T07:57:19.109" v="1352" actId="14100"/>
          <ac:picMkLst>
            <pc:docMk/>
            <pc:sldMk cId="2715990819" sldId="328"/>
            <ac:picMk id="9" creationId="{3AC47792-9C06-4E08-BC41-32481B77922A}"/>
          </ac:picMkLst>
        </pc:picChg>
        <pc:picChg chg="add mod">
          <ac:chgData name="Gregorová Vladislava" userId="68646788-ed4d-4c52-9525-78b19c01841a" providerId="ADAL" clId="{5CD0D7AD-5CE6-4B2B-8E51-C767C95B8DEC}" dt="2022-04-12T07:57:07.405" v="1349" actId="14100"/>
          <ac:picMkLst>
            <pc:docMk/>
            <pc:sldMk cId="2715990819" sldId="328"/>
            <ac:picMk id="11" creationId="{113ED2A2-C678-49CA-BAF3-5100C830BCEE}"/>
          </ac:picMkLst>
        </pc:picChg>
        <pc:picChg chg="add del mod">
          <ac:chgData name="Gregorová Vladislava" userId="68646788-ed4d-4c52-9525-78b19c01841a" providerId="ADAL" clId="{5CD0D7AD-5CE6-4B2B-8E51-C767C95B8DEC}" dt="2022-04-11T13:46:04.471" v="672" actId="21"/>
          <ac:picMkLst>
            <pc:docMk/>
            <pc:sldMk cId="2715990819" sldId="328"/>
            <ac:picMk id="14" creationId="{EB155385-D60B-45B2-ABEC-F18D348DD3C7}"/>
          </ac:picMkLst>
        </pc:picChg>
        <pc:picChg chg="add mod">
          <ac:chgData name="Gregorová Vladislava" userId="68646788-ed4d-4c52-9525-78b19c01841a" providerId="ADAL" clId="{5CD0D7AD-5CE6-4B2B-8E51-C767C95B8DEC}" dt="2022-04-12T07:57:10.285" v="1350" actId="1076"/>
          <ac:picMkLst>
            <pc:docMk/>
            <pc:sldMk cId="2715990819" sldId="328"/>
            <ac:picMk id="15" creationId="{451DCA22-035B-43F8-AD5F-B18E88D5CAB7}"/>
          </ac:picMkLst>
        </pc:picChg>
      </pc:sldChg>
      <pc:sldChg chg="add del">
        <pc:chgData name="Gregorová Vladislava" userId="68646788-ed4d-4c52-9525-78b19c01841a" providerId="ADAL" clId="{5CD0D7AD-5CE6-4B2B-8E51-C767C95B8DEC}" dt="2022-04-11T13:45:39.658" v="665" actId="2696"/>
        <pc:sldMkLst>
          <pc:docMk/>
          <pc:sldMk cId="1334861568" sldId="329"/>
        </pc:sldMkLst>
      </pc:sldChg>
      <pc:sldChg chg="addSp delSp modSp add mod ord">
        <pc:chgData name="Gregorová Vladislava" userId="68646788-ed4d-4c52-9525-78b19c01841a" providerId="ADAL" clId="{5CD0D7AD-5CE6-4B2B-8E51-C767C95B8DEC}" dt="2022-04-12T06:25:48.715" v="1343" actId="14100"/>
        <pc:sldMkLst>
          <pc:docMk/>
          <pc:sldMk cId="1965518147" sldId="329"/>
        </pc:sldMkLst>
        <pc:picChg chg="add mod">
          <ac:chgData name="Gregorová Vladislava" userId="68646788-ed4d-4c52-9525-78b19c01841a" providerId="ADAL" clId="{5CD0D7AD-5CE6-4B2B-8E51-C767C95B8DEC}" dt="2022-04-12T06:25:48.715" v="1343" actId="14100"/>
          <ac:picMkLst>
            <pc:docMk/>
            <pc:sldMk cId="1965518147" sldId="329"/>
            <ac:picMk id="9" creationId="{048C0BE8-7BB8-4DDA-976E-C90B82A46324}"/>
          </ac:picMkLst>
        </pc:picChg>
        <pc:picChg chg="del">
          <ac:chgData name="Gregorová Vladislava" userId="68646788-ed4d-4c52-9525-78b19c01841a" providerId="ADAL" clId="{5CD0D7AD-5CE6-4B2B-8E51-C767C95B8DEC}" dt="2022-04-11T13:45:57.534" v="670" actId="21"/>
          <ac:picMkLst>
            <pc:docMk/>
            <pc:sldMk cId="1965518147" sldId="329"/>
            <ac:picMk id="9" creationId="{3AC47792-9C06-4E08-BC41-32481B77922A}"/>
          </ac:picMkLst>
        </pc:picChg>
        <pc:picChg chg="add del mod">
          <ac:chgData name="Gregorová Vladislava" userId="68646788-ed4d-4c52-9525-78b19c01841a" providerId="ADAL" clId="{5CD0D7AD-5CE6-4B2B-8E51-C767C95B8DEC}" dt="2022-04-12T06:15:54.332" v="1273" actId="21"/>
          <ac:picMkLst>
            <pc:docMk/>
            <pc:sldMk cId="1965518147" sldId="329"/>
            <ac:picMk id="10" creationId="{E86A575D-C5B7-49C7-A99F-5C994C66ED27}"/>
          </ac:picMkLst>
        </pc:picChg>
        <pc:picChg chg="del">
          <ac:chgData name="Gregorová Vladislava" userId="68646788-ed4d-4c52-9525-78b19c01841a" providerId="ADAL" clId="{5CD0D7AD-5CE6-4B2B-8E51-C767C95B8DEC}" dt="2022-04-11T13:45:52.103" v="668" actId="21"/>
          <ac:picMkLst>
            <pc:docMk/>
            <pc:sldMk cId="1965518147" sldId="329"/>
            <ac:picMk id="11" creationId="{113ED2A2-C678-49CA-BAF3-5100C830BCEE}"/>
          </ac:picMkLst>
        </pc:picChg>
        <pc:picChg chg="add del mod">
          <ac:chgData name="Gregorová Vladislava" userId="68646788-ed4d-4c52-9525-78b19c01841a" providerId="ADAL" clId="{5CD0D7AD-5CE6-4B2B-8E51-C767C95B8DEC}" dt="2022-04-12T06:24:54.307" v="1328" actId="21"/>
          <ac:picMkLst>
            <pc:docMk/>
            <pc:sldMk cId="1965518147" sldId="329"/>
            <ac:picMk id="12" creationId="{393C8A25-AD4F-42EA-812F-F93D4E2A3219}"/>
          </ac:picMkLst>
        </pc:picChg>
        <pc:picChg chg="mod">
          <ac:chgData name="Gregorová Vladislava" userId="68646788-ed4d-4c52-9525-78b19c01841a" providerId="ADAL" clId="{5CD0D7AD-5CE6-4B2B-8E51-C767C95B8DEC}" dt="2022-04-12T06:17:39.443" v="1306" actId="14100"/>
          <ac:picMkLst>
            <pc:docMk/>
            <pc:sldMk cId="1965518147" sldId="329"/>
            <ac:picMk id="14" creationId="{EB155385-D60B-45B2-ABEC-F18D348DD3C7}"/>
          </ac:picMkLst>
        </pc:picChg>
        <pc:picChg chg="del">
          <ac:chgData name="Gregorová Vladislava" userId="68646788-ed4d-4c52-9525-78b19c01841a" providerId="ADAL" clId="{5CD0D7AD-5CE6-4B2B-8E51-C767C95B8DEC}" dt="2022-04-11T13:45:49.560" v="667" actId="21"/>
          <ac:picMkLst>
            <pc:docMk/>
            <pc:sldMk cId="1965518147" sldId="329"/>
            <ac:picMk id="15" creationId="{451DCA22-035B-43F8-AD5F-B18E88D5CAB7}"/>
          </ac:picMkLst>
        </pc:picChg>
        <pc:picChg chg="add del mod">
          <ac:chgData name="Gregorová Vladislava" userId="68646788-ed4d-4c52-9525-78b19c01841a" providerId="ADAL" clId="{5CD0D7AD-5CE6-4B2B-8E51-C767C95B8DEC}" dt="2022-04-12T06:24:59.188" v="1330" actId="21"/>
          <ac:picMkLst>
            <pc:docMk/>
            <pc:sldMk cId="1965518147" sldId="329"/>
            <ac:picMk id="16" creationId="{EDDDD544-BF98-46CA-873A-E7FEBB1110E0}"/>
          </ac:picMkLst>
        </pc:picChg>
        <pc:picChg chg="add mod">
          <ac:chgData name="Gregorová Vladislava" userId="68646788-ed4d-4c52-9525-78b19c01841a" providerId="ADAL" clId="{5CD0D7AD-5CE6-4B2B-8E51-C767C95B8DEC}" dt="2022-04-12T06:25:05.019" v="1332" actId="14100"/>
          <ac:picMkLst>
            <pc:docMk/>
            <pc:sldMk cId="1965518147" sldId="329"/>
            <ac:picMk id="17" creationId="{6A2AF75C-2AFA-44EF-8DDB-B52ACFEE5053}"/>
          </ac:picMkLst>
        </pc:picChg>
        <pc:picChg chg="add mod">
          <ac:chgData name="Gregorová Vladislava" userId="68646788-ed4d-4c52-9525-78b19c01841a" providerId="ADAL" clId="{5CD0D7AD-5CE6-4B2B-8E51-C767C95B8DEC}" dt="2022-04-12T06:25:43.978" v="1342" actId="14100"/>
          <ac:picMkLst>
            <pc:docMk/>
            <pc:sldMk cId="1965518147" sldId="329"/>
            <ac:picMk id="19" creationId="{139AE047-F49F-4D2D-91FD-67CEAE93B4E3}"/>
          </ac:picMkLst>
        </pc:picChg>
      </pc:sldChg>
    </pc:docChg>
  </pc:docChgLst>
  <pc:docChgLst>
    <pc:chgData name="Gregorová Vladislava" userId="68646788-ed4d-4c52-9525-78b19c01841a" providerId="ADAL" clId="{E448FB79-7937-46BF-8186-F03CDC136A46}"/>
    <pc:docChg chg="undo custSel addSld delSld modSld sldOrd">
      <pc:chgData name="Gregorová Vladislava" userId="68646788-ed4d-4c52-9525-78b19c01841a" providerId="ADAL" clId="{E448FB79-7937-46BF-8186-F03CDC136A46}" dt="2022-01-24T16:49:15.833" v="1312" actId="27636"/>
      <pc:docMkLst>
        <pc:docMk/>
      </pc:docMkLst>
      <pc:sldChg chg="modSp mod">
        <pc:chgData name="Gregorová Vladislava" userId="68646788-ed4d-4c52-9525-78b19c01841a" providerId="ADAL" clId="{E448FB79-7937-46BF-8186-F03CDC136A46}" dt="2022-01-24T16:06:56.827" v="1092" actId="6549"/>
        <pc:sldMkLst>
          <pc:docMk/>
          <pc:sldMk cId="3316444483" sldId="256"/>
        </pc:sldMkLst>
        <pc:spChg chg="mod">
          <ac:chgData name="Gregorová Vladislava" userId="68646788-ed4d-4c52-9525-78b19c01841a" providerId="ADAL" clId="{E448FB79-7937-46BF-8186-F03CDC136A46}" dt="2022-01-24T16:06:56.827" v="1092" actId="6549"/>
          <ac:spMkLst>
            <pc:docMk/>
            <pc:sldMk cId="3316444483" sldId="256"/>
            <ac:spMk id="5" creationId="{00000000-0000-0000-0000-000000000000}"/>
          </ac:spMkLst>
        </pc:spChg>
      </pc:sldChg>
      <pc:sldChg chg="modSp mod ord">
        <pc:chgData name="Gregorová Vladislava" userId="68646788-ed4d-4c52-9525-78b19c01841a" providerId="ADAL" clId="{E448FB79-7937-46BF-8186-F03CDC136A46}" dt="2022-01-24T16:08:21.392" v="1107" actId="14100"/>
        <pc:sldMkLst>
          <pc:docMk/>
          <pc:sldMk cId="3621284385" sldId="270"/>
        </pc:sldMkLst>
        <pc:spChg chg="mod">
          <ac:chgData name="Gregorová Vladislava" userId="68646788-ed4d-4c52-9525-78b19c01841a" providerId="ADAL" clId="{E448FB79-7937-46BF-8186-F03CDC136A46}" dt="2022-01-24T16:08:21.392" v="1107" actId="14100"/>
          <ac:spMkLst>
            <pc:docMk/>
            <pc:sldMk cId="3621284385" sldId="270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4:54:17.891" v="835" actId="20577"/>
          <ac:spMkLst>
            <pc:docMk/>
            <pc:sldMk cId="3621284385" sldId="270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7:03.597" v="1093"/>
        <pc:sldMkLst>
          <pc:docMk/>
          <pc:sldMk cId="2702673484" sldId="281"/>
        </pc:sldMkLst>
        <pc:spChg chg="mod">
          <ac:chgData name="Gregorová Vladislava" userId="68646788-ed4d-4c52-9525-78b19c01841a" providerId="ADAL" clId="{E448FB79-7937-46BF-8186-F03CDC136A46}" dt="2022-01-24T16:07:03.597" v="1093"/>
          <ac:spMkLst>
            <pc:docMk/>
            <pc:sldMk cId="2702673484" sldId="281"/>
            <ac:spMk id="5" creationId="{00000000-0000-0000-0000-000000000000}"/>
          </ac:spMkLst>
        </pc:spChg>
      </pc:sldChg>
      <pc:sldChg chg="modSp mod delCm">
        <pc:chgData name="Gregorová Vladislava" userId="68646788-ed4d-4c52-9525-78b19c01841a" providerId="ADAL" clId="{E448FB79-7937-46BF-8186-F03CDC136A46}" dt="2022-01-24T16:08:56.064" v="1110"/>
        <pc:sldMkLst>
          <pc:docMk/>
          <pc:sldMk cId="1856668293" sldId="284"/>
        </pc:sldMkLst>
        <pc:spChg chg="mod">
          <ac:chgData name="Gregorová Vladislava" userId="68646788-ed4d-4c52-9525-78b19c01841a" providerId="ADAL" clId="{E448FB79-7937-46BF-8186-F03CDC136A46}" dt="2022-01-24T16:08:56.064" v="1110"/>
          <ac:spMkLst>
            <pc:docMk/>
            <pc:sldMk cId="1856668293" sldId="284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2:46:12.758" v="602" actId="6549"/>
          <ac:spMkLst>
            <pc:docMk/>
            <pc:sldMk cId="1856668293" sldId="284"/>
            <ac:spMk id="11" creationId="{04B28DD7-F63D-493B-85DF-697E0D50A89D}"/>
          </ac:spMkLst>
        </pc:spChg>
        <pc:spChg chg="mod">
          <ac:chgData name="Gregorová Vladislava" userId="68646788-ed4d-4c52-9525-78b19c01841a" providerId="ADAL" clId="{E448FB79-7937-46BF-8186-F03CDC136A46}" dt="2022-01-24T12:46:05.707" v="600" actId="1076"/>
          <ac:spMkLst>
            <pc:docMk/>
            <pc:sldMk cId="1856668293" sldId="284"/>
            <ac:spMk id="35" creationId="{FA2C2C5B-F1CF-4E18-87B3-2B2E7B4479DA}"/>
          </ac:spMkLst>
        </pc:spChg>
      </pc:sldChg>
      <pc:sldChg chg="addSp delSp modSp mod">
        <pc:chgData name="Gregorová Vladislava" userId="68646788-ed4d-4c52-9525-78b19c01841a" providerId="ADAL" clId="{E448FB79-7937-46BF-8186-F03CDC136A46}" dt="2022-01-24T16:09:01.040" v="1111"/>
        <pc:sldMkLst>
          <pc:docMk/>
          <pc:sldMk cId="3903547281" sldId="290"/>
        </pc:sldMkLst>
        <pc:spChg chg="mod">
          <ac:chgData name="Gregorová Vladislava" userId="68646788-ed4d-4c52-9525-78b19c01841a" providerId="ADAL" clId="{E448FB79-7937-46BF-8186-F03CDC136A46}" dt="2022-01-24T16:08:39.339" v="1108" actId="207"/>
          <ac:spMkLst>
            <pc:docMk/>
            <pc:sldMk cId="3903547281" sldId="290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9:01.040" v="1111"/>
          <ac:spMkLst>
            <pc:docMk/>
            <pc:sldMk cId="3903547281" sldId="290"/>
            <ac:spMk id="5" creationId="{00000000-0000-0000-0000-000000000000}"/>
          </ac:spMkLst>
        </pc:spChg>
        <pc:picChg chg="add del">
          <ac:chgData name="Gregorová Vladislava" userId="68646788-ed4d-4c52-9525-78b19c01841a" providerId="ADAL" clId="{E448FB79-7937-46BF-8186-F03CDC136A46}" dt="2022-01-24T11:19:01.744" v="61" actId="21"/>
          <ac:picMkLst>
            <pc:docMk/>
            <pc:sldMk cId="3903547281" sldId="290"/>
            <ac:picMk id="6" creationId="{C4AB7395-7DE1-4919-8406-575FD8E638A2}"/>
          </ac:picMkLst>
        </pc:picChg>
        <pc:picChg chg="add del mod">
          <ac:chgData name="Gregorová Vladislava" userId="68646788-ed4d-4c52-9525-78b19c01841a" providerId="ADAL" clId="{E448FB79-7937-46BF-8186-F03CDC136A46}" dt="2022-01-24T11:19:10.391" v="63" actId="21"/>
          <ac:picMkLst>
            <pc:docMk/>
            <pc:sldMk cId="3903547281" sldId="290"/>
            <ac:picMk id="7" creationId="{A8492BFF-7771-4844-9796-DE1A936D7992}"/>
          </ac:picMkLst>
        </pc:picChg>
        <pc:picChg chg="add mod">
          <ac:chgData name="Gregorová Vladislava" userId="68646788-ed4d-4c52-9525-78b19c01841a" providerId="ADAL" clId="{E448FB79-7937-46BF-8186-F03CDC136A46}" dt="2022-01-24T15:23:28.959" v="1007" actId="1076"/>
          <ac:picMkLst>
            <pc:docMk/>
            <pc:sldMk cId="3903547281" sldId="290"/>
            <ac:picMk id="9" creationId="{F5460D1E-0A53-4C30-9F06-FA11B9C62E78}"/>
          </ac:picMkLst>
        </pc:picChg>
      </pc:sldChg>
      <pc:sldChg chg="modSp mod">
        <pc:chgData name="Gregorová Vladislava" userId="68646788-ed4d-4c52-9525-78b19c01841a" providerId="ADAL" clId="{E448FB79-7937-46BF-8186-F03CDC136A46}" dt="2022-01-24T16:31:28.141" v="1302" actId="255"/>
        <pc:sldMkLst>
          <pc:docMk/>
          <pc:sldMk cId="1950649266" sldId="291"/>
        </pc:sldMkLst>
        <pc:spChg chg="mod">
          <ac:chgData name="Gregorová Vladislava" userId="68646788-ed4d-4c52-9525-78b19c01841a" providerId="ADAL" clId="{E448FB79-7937-46BF-8186-F03CDC136A46}" dt="2022-01-24T16:31:28.141" v="1302" actId="255"/>
          <ac:spMkLst>
            <pc:docMk/>
            <pc:sldMk cId="1950649266" sldId="291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7:27.641" v="1098" actId="6549"/>
          <ac:spMkLst>
            <pc:docMk/>
            <pc:sldMk cId="1950649266" sldId="291"/>
            <ac:spMk id="5" creationId="{00000000-0000-0000-0000-000000000000}"/>
          </ac:spMkLst>
        </pc:spChg>
        <pc:picChg chg="mod">
          <ac:chgData name="Gregorová Vladislava" userId="68646788-ed4d-4c52-9525-78b19c01841a" providerId="ADAL" clId="{E448FB79-7937-46BF-8186-F03CDC136A46}" dt="2022-01-24T15:47:46.548" v="1041" actId="14100"/>
          <ac:picMkLst>
            <pc:docMk/>
            <pc:sldMk cId="1950649266" sldId="291"/>
            <ac:picMk id="1025" creationId="{F8DAA21F-C16A-4F31-A6C8-805CA48E5C06}"/>
          </ac:picMkLst>
        </pc:picChg>
      </pc:sldChg>
      <pc:sldChg chg="modSp mod">
        <pc:chgData name="Gregorová Vladislava" userId="68646788-ed4d-4c52-9525-78b19c01841a" providerId="ADAL" clId="{E448FB79-7937-46BF-8186-F03CDC136A46}" dt="2022-01-24T16:07:35.473" v="1099"/>
        <pc:sldMkLst>
          <pc:docMk/>
          <pc:sldMk cId="985274224" sldId="292"/>
        </pc:sldMkLst>
        <pc:spChg chg="mod">
          <ac:chgData name="Gregorová Vladislava" userId="68646788-ed4d-4c52-9525-78b19c01841a" providerId="ADAL" clId="{E448FB79-7937-46BF-8186-F03CDC136A46}" dt="2022-01-24T16:07:35.473" v="1099"/>
          <ac:spMkLst>
            <pc:docMk/>
            <pc:sldMk cId="985274224" sldId="292"/>
            <ac:spMk id="5" creationId="{00000000-0000-0000-0000-000000000000}"/>
          </ac:spMkLst>
        </pc:spChg>
        <pc:picChg chg="mod">
          <ac:chgData name="Gregorová Vladislava" userId="68646788-ed4d-4c52-9525-78b19c01841a" providerId="ADAL" clId="{E448FB79-7937-46BF-8186-F03CDC136A46}" dt="2022-01-24T15:47:52.519" v="1042" actId="1076"/>
          <ac:picMkLst>
            <pc:docMk/>
            <pc:sldMk cId="985274224" sldId="292"/>
            <ac:picMk id="7" creationId="{8193B867-C2E7-426E-8E7B-7474B8E351D3}"/>
          </ac:picMkLst>
        </pc:picChg>
      </pc:sldChg>
      <pc:sldChg chg="modSp mod">
        <pc:chgData name="Gregorová Vladislava" userId="68646788-ed4d-4c52-9525-78b19c01841a" providerId="ADAL" clId="{E448FB79-7937-46BF-8186-F03CDC136A46}" dt="2022-01-24T16:07:40.414" v="1100"/>
        <pc:sldMkLst>
          <pc:docMk/>
          <pc:sldMk cId="3068574068" sldId="293"/>
        </pc:sldMkLst>
        <pc:spChg chg="mod">
          <ac:chgData name="Gregorová Vladislava" userId="68646788-ed4d-4c52-9525-78b19c01841a" providerId="ADAL" clId="{E448FB79-7937-46BF-8186-F03CDC136A46}" dt="2022-01-24T16:07:40.414" v="1100"/>
          <ac:spMkLst>
            <pc:docMk/>
            <pc:sldMk cId="3068574068" sldId="293"/>
            <ac:spMk id="5" creationId="{00000000-0000-0000-0000-000000000000}"/>
          </ac:spMkLst>
        </pc:spChg>
        <pc:picChg chg="mod">
          <ac:chgData name="Gregorová Vladislava" userId="68646788-ed4d-4c52-9525-78b19c01841a" providerId="ADAL" clId="{E448FB79-7937-46BF-8186-F03CDC136A46}" dt="2022-01-24T15:48:01.518" v="1044" actId="1076"/>
          <ac:picMkLst>
            <pc:docMk/>
            <pc:sldMk cId="3068574068" sldId="293"/>
            <ac:picMk id="6" creationId="{9EC484E2-8A46-4B5D-BE51-1843D313666E}"/>
          </ac:picMkLst>
        </pc:picChg>
      </pc:sldChg>
      <pc:sldChg chg="delSp modSp mod ord">
        <pc:chgData name="Gregorová Vladislava" userId="68646788-ed4d-4c52-9525-78b19c01841a" providerId="ADAL" clId="{E448FB79-7937-46BF-8186-F03CDC136A46}" dt="2022-01-24T16:07:51.671" v="1102"/>
        <pc:sldMkLst>
          <pc:docMk/>
          <pc:sldMk cId="1291683937" sldId="294"/>
        </pc:sldMkLst>
        <pc:spChg chg="mod">
          <ac:chgData name="Gregorová Vladislava" userId="68646788-ed4d-4c52-9525-78b19c01841a" providerId="ADAL" clId="{E448FB79-7937-46BF-8186-F03CDC136A46}" dt="2022-01-24T11:35:48.237" v="317" actId="14100"/>
          <ac:spMkLst>
            <pc:docMk/>
            <pc:sldMk cId="1291683937" sldId="294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5:48:49.110" v="1083" actId="27636"/>
          <ac:spMkLst>
            <pc:docMk/>
            <pc:sldMk cId="1291683937" sldId="294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7:51.671" v="1102"/>
          <ac:spMkLst>
            <pc:docMk/>
            <pc:sldMk cId="1291683937" sldId="294"/>
            <ac:spMk id="5" creationId="{00000000-0000-0000-0000-000000000000}"/>
          </ac:spMkLst>
        </pc:spChg>
        <pc:picChg chg="del">
          <ac:chgData name="Gregorová Vladislava" userId="68646788-ed4d-4c52-9525-78b19c01841a" providerId="ADAL" clId="{E448FB79-7937-46BF-8186-F03CDC136A46}" dt="2022-01-24T11:35:54.463" v="318" actId="21"/>
          <ac:picMkLst>
            <pc:docMk/>
            <pc:sldMk cId="1291683937" sldId="294"/>
            <ac:picMk id="3073" creationId="{3CBA18C7-1B93-423A-874C-7B4AE80C1E04}"/>
          </ac:picMkLst>
        </pc:picChg>
      </pc:sldChg>
      <pc:sldChg chg="addSp modSp mod">
        <pc:chgData name="Gregorová Vladislava" userId="68646788-ed4d-4c52-9525-78b19c01841a" providerId="ADAL" clId="{E448FB79-7937-46BF-8186-F03CDC136A46}" dt="2022-01-24T14:57:21.441" v="880" actId="14100"/>
        <pc:sldMkLst>
          <pc:docMk/>
          <pc:sldMk cId="1124793611" sldId="296"/>
        </pc:sldMkLst>
        <pc:picChg chg="add mod">
          <ac:chgData name="Gregorová Vladislava" userId="68646788-ed4d-4c52-9525-78b19c01841a" providerId="ADAL" clId="{E448FB79-7937-46BF-8186-F03CDC136A46}" dt="2022-01-24T14:57:21.441" v="880" actId="14100"/>
          <ac:picMkLst>
            <pc:docMk/>
            <pc:sldMk cId="1124793611" sldId="296"/>
            <ac:picMk id="8" creationId="{E85FCF6C-6910-4370-8CF9-0EEDBFAE8309}"/>
          </ac:picMkLst>
        </pc:picChg>
      </pc:sldChg>
      <pc:sldChg chg="modSp mod ord">
        <pc:chgData name="Gregorová Vladislava" userId="68646788-ed4d-4c52-9525-78b19c01841a" providerId="ADAL" clId="{E448FB79-7937-46BF-8186-F03CDC136A46}" dt="2022-01-24T16:49:15.833" v="1312" actId="27636"/>
        <pc:sldMkLst>
          <pc:docMk/>
          <pc:sldMk cId="1743506500" sldId="297"/>
        </pc:sldMkLst>
        <pc:spChg chg="mod">
          <ac:chgData name="Gregorová Vladislava" userId="68646788-ed4d-4c52-9525-78b19c01841a" providerId="ADAL" clId="{E448FB79-7937-46BF-8186-F03CDC136A46}" dt="2022-01-24T14:36:50.937" v="800" actId="14100"/>
          <ac:spMkLst>
            <pc:docMk/>
            <pc:sldMk cId="1743506500" sldId="29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49:15.833" v="1312" actId="27636"/>
          <ac:spMkLst>
            <pc:docMk/>
            <pc:sldMk cId="1743506500" sldId="297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4:37:02.136" v="806" actId="1076"/>
          <ac:spMkLst>
            <pc:docMk/>
            <pc:sldMk cId="1743506500" sldId="297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9:44.632" v="1119"/>
        <pc:sldMkLst>
          <pc:docMk/>
          <pc:sldMk cId="2950200740" sldId="298"/>
        </pc:sldMkLst>
        <pc:spChg chg="mod">
          <ac:chgData name="Gregorová Vladislava" userId="68646788-ed4d-4c52-9525-78b19c01841a" providerId="ADAL" clId="{E448FB79-7937-46BF-8186-F03CDC136A46}" dt="2022-01-24T15:25:20.706" v="1015" actId="27636"/>
          <ac:spMkLst>
            <pc:docMk/>
            <pc:sldMk cId="2950200740" sldId="298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9:44.632" v="1119"/>
          <ac:spMkLst>
            <pc:docMk/>
            <pc:sldMk cId="2950200740" sldId="298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7:13.461" v="1095"/>
        <pc:sldMkLst>
          <pc:docMk/>
          <pc:sldMk cId="2022127706" sldId="299"/>
        </pc:sldMkLst>
        <pc:spChg chg="mod">
          <ac:chgData name="Gregorová Vladislava" userId="68646788-ed4d-4c52-9525-78b19c01841a" providerId="ADAL" clId="{E448FB79-7937-46BF-8186-F03CDC136A46}" dt="2022-01-24T11:39:39.288" v="344" actId="27636"/>
          <ac:spMkLst>
            <pc:docMk/>
            <pc:sldMk cId="2022127706" sldId="299"/>
            <ac:spMk id="3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7:13.461" v="1095"/>
          <ac:spMkLst>
            <pc:docMk/>
            <pc:sldMk cId="2022127706" sldId="299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9:06.099" v="1112"/>
        <pc:sldMkLst>
          <pc:docMk/>
          <pc:sldMk cId="1357540653" sldId="301"/>
        </pc:sldMkLst>
        <pc:spChg chg="mod">
          <ac:chgData name="Gregorová Vladislava" userId="68646788-ed4d-4c52-9525-78b19c01841a" providerId="ADAL" clId="{E448FB79-7937-46BF-8186-F03CDC136A46}" dt="2022-01-24T16:09:06.099" v="1112"/>
          <ac:spMkLst>
            <pc:docMk/>
            <pc:sldMk cId="1357540653" sldId="301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1:20:10.479" v="73" actId="20577"/>
          <ac:spMkLst>
            <pc:docMk/>
            <pc:sldMk cId="1357540653" sldId="301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9:11.183" v="1113"/>
        <pc:sldMkLst>
          <pc:docMk/>
          <pc:sldMk cId="4230345170" sldId="302"/>
        </pc:sldMkLst>
        <pc:spChg chg="mod">
          <ac:chgData name="Gregorová Vladislava" userId="68646788-ed4d-4c52-9525-78b19c01841a" providerId="ADAL" clId="{E448FB79-7937-46BF-8186-F03CDC136A46}" dt="2022-01-24T16:09:11.183" v="1113"/>
          <ac:spMkLst>
            <pc:docMk/>
            <pc:sldMk cId="4230345170" sldId="302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5:55:21.026" v="1084" actId="20577"/>
          <ac:spMkLst>
            <pc:docMk/>
            <pc:sldMk cId="4230345170" sldId="302"/>
            <ac:spMk id="6" creationId="{6D47C4EE-4F1C-47BE-854A-BCD51A70C54B}"/>
          </ac:spMkLst>
        </pc:spChg>
      </pc:sldChg>
      <pc:sldChg chg="addSp delSp modSp mod ord">
        <pc:chgData name="Gregorová Vladislava" userId="68646788-ed4d-4c52-9525-78b19c01841a" providerId="ADAL" clId="{E448FB79-7937-46BF-8186-F03CDC136A46}" dt="2022-01-24T11:38:18.407" v="336" actId="21"/>
        <pc:sldMkLst>
          <pc:docMk/>
          <pc:sldMk cId="2709387255" sldId="303"/>
        </pc:sldMkLst>
        <pc:spChg chg="mod">
          <ac:chgData name="Gregorová Vladislava" userId="68646788-ed4d-4c52-9525-78b19c01841a" providerId="ADAL" clId="{E448FB79-7937-46BF-8186-F03CDC136A46}" dt="2022-01-24T11:37:51.723" v="330" actId="6549"/>
          <ac:spMkLst>
            <pc:docMk/>
            <pc:sldMk cId="2709387255" sldId="303"/>
            <ac:spMk id="3" creationId="{00000000-0000-0000-0000-000000000000}"/>
          </ac:spMkLst>
        </pc:spChg>
        <pc:graphicFrameChg chg="add del modGraphic">
          <ac:chgData name="Gregorová Vladislava" userId="68646788-ed4d-4c52-9525-78b19c01841a" providerId="ADAL" clId="{E448FB79-7937-46BF-8186-F03CDC136A46}" dt="2022-01-24T11:38:18.407" v="336" actId="21"/>
          <ac:graphicFrameMkLst>
            <pc:docMk/>
            <pc:sldMk cId="2709387255" sldId="303"/>
            <ac:graphicFrameMk id="7" creationId="{FD23D3B4-BB7E-4358-8050-4EAFCB3E403B}"/>
          </ac:graphicFrameMkLst>
        </pc:graphicFrameChg>
      </pc:sldChg>
      <pc:sldChg chg="modSp mod">
        <pc:chgData name="Gregorová Vladislava" userId="68646788-ed4d-4c52-9525-78b19c01841a" providerId="ADAL" clId="{E448FB79-7937-46BF-8186-F03CDC136A46}" dt="2022-01-24T16:07:08.245" v="1094"/>
        <pc:sldMkLst>
          <pc:docMk/>
          <pc:sldMk cId="1531779942" sldId="304"/>
        </pc:sldMkLst>
        <pc:spChg chg="mod">
          <ac:chgData name="Gregorová Vladislava" userId="68646788-ed4d-4c52-9525-78b19c01841a" providerId="ADAL" clId="{E448FB79-7937-46BF-8186-F03CDC136A46}" dt="2022-01-24T16:07:08.245" v="1094"/>
          <ac:spMkLst>
            <pc:docMk/>
            <pc:sldMk cId="1531779942" sldId="304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9:24.459" v="1115"/>
        <pc:sldMkLst>
          <pc:docMk/>
          <pc:sldMk cId="1013249642" sldId="305"/>
        </pc:sldMkLst>
        <pc:spChg chg="mod">
          <ac:chgData name="Gregorová Vladislava" userId="68646788-ed4d-4c52-9525-78b19c01841a" providerId="ADAL" clId="{E448FB79-7937-46BF-8186-F03CDC136A46}" dt="2022-01-24T16:09:24.459" v="1115"/>
          <ac:spMkLst>
            <pc:docMk/>
            <pc:sldMk cId="1013249642" sldId="305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5:24:08.459" v="1008" actId="20577"/>
          <ac:spMkLst>
            <pc:docMk/>
            <pc:sldMk cId="1013249642" sldId="305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9:16.535" v="1114"/>
        <pc:sldMkLst>
          <pc:docMk/>
          <pc:sldMk cId="1354673523" sldId="306"/>
        </pc:sldMkLst>
        <pc:spChg chg="mod">
          <ac:chgData name="Gregorová Vladislava" userId="68646788-ed4d-4c52-9525-78b19c01841a" providerId="ADAL" clId="{E448FB79-7937-46BF-8186-F03CDC136A46}" dt="2022-01-24T16:09:16.535" v="1114"/>
          <ac:spMkLst>
            <pc:docMk/>
            <pc:sldMk cId="1354673523" sldId="306"/>
            <ac:spMk id="5" creationId="{00000000-0000-0000-0000-000000000000}"/>
          </ac:spMkLst>
        </pc:spChg>
      </pc:sldChg>
      <pc:sldChg chg="modSp mod">
        <pc:chgData name="Gregorová Vladislava" userId="68646788-ed4d-4c52-9525-78b19c01841a" providerId="ADAL" clId="{E448FB79-7937-46BF-8186-F03CDC136A46}" dt="2022-01-24T16:09:29.903" v="1116"/>
        <pc:sldMkLst>
          <pc:docMk/>
          <pc:sldMk cId="615529063" sldId="308"/>
        </pc:sldMkLst>
        <pc:spChg chg="mod">
          <ac:chgData name="Gregorová Vladislava" userId="68646788-ed4d-4c52-9525-78b19c01841a" providerId="ADAL" clId="{E448FB79-7937-46BF-8186-F03CDC136A46}" dt="2022-01-24T16:09:29.903" v="1116"/>
          <ac:spMkLst>
            <pc:docMk/>
            <pc:sldMk cId="615529063" sldId="308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5:24:45.688" v="1012" actId="115"/>
          <ac:spMkLst>
            <pc:docMk/>
            <pc:sldMk cId="615529063" sldId="308"/>
            <ac:spMk id="7" creationId="{05C6A24A-CBFF-435A-BB22-BBB635C82435}"/>
          </ac:spMkLst>
        </pc:spChg>
      </pc:sldChg>
      <pc:sldChg chg="addSp delSp modSp mod">
        <pc:chgData name="Gregorová Vladislava" userId="68646788-ed4d-4c52-9525-78b19c01841a" providerId="ADAL" clId="{E448FB79-7937-46BF-8186-F03CDC136A46}" dt="2022-01-24T16:09:39.680" v="1118"/>
        <pc:sldMkLst>
          <pc:docMk/>
          <pc:sldMk cId="2584133105" sldId="309"/>
        </pc:sldMkLst>
        <pc:spChg chg="mod">
          <ac:chgData name="Gregorová Vladislava" userId="68646788-ed4d-4c52-9525-78b19c01841a" providerId="ADAL" clId="{E448FB79-7937-46BF-8186-F03CDC136A46}" dt="2022-01-24T14:32:35.336" v="750" actId="14100"/>
          <ac:spMkLst>
            <pc:docMk/>
            <pc:sldMk cId="2584133105" sldId="309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9:39.680" v="1118"/>
          <ac:spMkLst>
            <pc:docMk/>
            <pc:sldMk cId="2584133105" sldId="309"/>
            <ac:spMk id="5" creationId="{00000000-0000-0000-0000-000000000000}"/>
          </ac:spMkLst>
        </pc:spChg>
        <pc:spChg chg="add mod">
          <ac:chgData name="Gregorová Vladislava" userId="68646788-ed4d-4c52-9525-78b19c01841a" providerId="ADAL" clId="{E448FB79-7937-46BF-8186-F03CDC136A46}" dt="2022-01-24T14:32:46.235" v="754" actId="1076"/>
          <ac:spMkLst>
            <pc:docMk/>
            <pc:sldMk cId="2584133105" sldId="309"/>
            <ac:spMk id="6" creationId="{3FCC1625-5E61-4B22-B407-E191D8D14996}"/>
          </ac:spMkLst>
        </pc:spChg>
        <pc:spChg chg="mod">
          <ac:chgData name="Gregorová Vladislava" userId="68646788-ed4d-4c52-9525-78b19c01841a" providerId="ADAL" clId="{E448FB79-7937-46BF-8186-F03CDC136A46}" dt="2022-01-24T14:32:40.109" v="752" actId="14100"/>
          <ac:spMkLst>
            <pc:docMk/>
            <pc:sldMk cId="2584133105" sldId="309"/>
            <ac:spMk id="7" creationId="{05C6A24A-CBFF-435A-BB22-BBB635C82435}"/>
          </ac:spMkLst>
        </pc:spChg>
        <pc:spChg chg="add">
          <ac:chgData name="Gregorová Vladislava" userId="68646788-ed4d-4c52-9525-78b19c01841a" providerId="ADAL" clId="{E448FB79-7937-46BF-8186-F03CDC136A46}" dt="2022-01-24T14:28:39.655" v="714" actId="11529"/>
          <ac:spMkLst>
            <pc:docMk/>
            <pc:sldMk cId="2584133105" sldId="309"/>
            <ac:spMk id="33" creationId="{F5362953-4423-4276-8B26-7AF5F4E78A62}"/>
          </ac:spMkLst>
        </pc:spChg>
        <pc:spChg chg="add del mod">
          <ac:chgData name="Gregorová Vladislava" userId="68646788-ed4d-4c52-9525-78b19c01841a" providerId="ADAL" clId="{E448FB79-7937-46BF-8186-F03CDC136A46}" dt="2022-01-24T14:30:12.223" v="735" actId="21"/>
          <ac:spMkLst>
            <pc:docMk/>
            <pc:sldMk cId="2584133105" sldId="309"/>
            <ac:spMk id="34" creationId="{20E13ADB-314B-4D06-8F0B-2E0DB450947D}"/>
          </ac:spMkLst>
        </pc:spChg>
        <pc:picChg chg="add del">
          <ac:chgData name="Gregorová Vladislava" userId="68646788-ed4d-4c52-9525-78b19c01841a" providerId="ADAL" clId="{E448FB79-7937-46BF-8186-F03CDC136A46}" dt="2022-01-24T14:25:31.100" v="689" actId="478"/>
          <ac:picMkLst>
            <pc:docMk/>
            <pc:sldMk cId="2584133105" sldId="309"/>
            <ac:picMk id="9" creationId="{094CD737-BDB2-4345-B4F4-4B0B94E44DB9}"/>
          </ac:picMkLst>
        </pc:picChg>
        <pc:picChg chg="add del">
          <ac:chgData name="Gregorová Vladislava" userId="68646788-ed4d-4c52-9525-78b19c01841a" providerId="ADAL" clId="{E448FB79-7937-46BF-8186-F03CDC136A46}" dt="2022-01-24T14:28:26.078" v="713" actId="21"/>
          <ac:picMkLst>
            <pc:docMk/>
            <pc:sldMk cId="2584133105" sldId="309"/>
            <ac:picMk id="32" creationId="{B7D4A782-2398-414B-8CC4-0D9F1FBED890}"/>
          </ac:picMkLst>
        </pc:picChg>
        <pc:picChg chg="add del">
          <ac:chgData name="Gregorová Vladislava" userId="68646788-ed4d-4c52-9525-78b19c01841a" providerId="ADAL" clId="{E448FB79-7937-46BF-8186-F03CDC136A46}" dt="2022-01-24T14:32:23.935" v="748" actId="21"/>
          <ac:picMkLst>
            <pc:docMk/>
            <pc:sldMk cId="2584133105" sldId="309"/>
            <ac:picMk id="35" creationId="{42264087-B9C6-4A85-A115-DA8EF6783517}"/>
          </ac:picMkLst>
        </pc:picChg>
        <pc:picChg chg="add del mod">
          <ac:chgData name="Gregorová Vladislava" userId="68646788-ed4d-4c52-9525-78b19c01841a" providerId="ADAL" clId="{E448FB79-7937-46BF-8186-F03CDC136A46}" dt="2022-01-24T14:30:17.038" v="736" actId="21"/>
          <ac:picMkLst>
            <pc:docMk/>
            <pc:sldMk cId="2584133105" sldId="309"/>
            <ac:picMk id="36" creationId="{01B426BB-FC38-4686-94DD-3AD07E253468}"/>
          </ac:picMkLst>
        </pc:picChg>
        <pc:picChg chg="add del mod">
          <ac:chgData name="Gregorová Vladislava" userId="68646788-ed4d-4c52-9525-78b19c01841a" providerId="ADAL" clId="{E448FB79-7937-46BF-8186-F03CDC136A46}" dt="2022-01-24T14:30:19.421" v="737" actId="21"/>
          <ac:picMkLst>
            <pc:docMk/>
            <pc:sldMk cId="2584133105" sldId="309"/>
            <ac:picMk id="37" creationId="{D678173E-1442-4AA2-B1A6-8079398DBF85}"/>
          </ac:picMkLst>
        </pc:picChg>
        <pc:picChg chg="add del mod">
          <ac:chgData name="Gregorová Vladislava" userId="68646788-ed4d-4c52-9525-78b19c01841a" providerId="ADAL" clId="{E448FB79-7937-46BF-8186-F03CDC136A46}" dt="2022-01-24T14:30:22.031" v="738" actId="21"/>
          <ac:picMkLst>
            <pc:docMk/>
            <pc:sldMk cId="2584133105" sldId="309"/>
            <ac:picMk id="38" creationId="{DFF09BC9-707A-4FBF-AFED-69D730374E70}"/>
          </ac:picMkLst>
        </pc:picChg>
        <pc:picChg chg="add mod">
          <ac:chgData name="Gregorová Vladislava" userId="68646788-ed4d-4c52-9525-78b19c01841a" providerId="ADAL" clId="{E448FB79-7937-46BF-8186-F03CDC136A46}" dt="2022-01-24T14:34:36.688" v="778" actId="1076"/>
          <ac:picMkLst>
            <pc:docMk/>
            <pc:sldMk cId="2584133105" sldId="309"/>
            <ac:picMk id="44" creationId="{83576FEE-DAD1-470F-A86D-6EE6D020A7EC}"/>
          </ac:picMkLst>
        </pc:picChg>
        <pc:picChg chg="add mod">
          <ac:chgData name="Gregorová Vladislava" userId="68646788-ed4d-4c52-9525-78b19c01841a" providerId="ADAL" clId="{E448FB79-7937-46BF-8186-F03CDC136A46}" dt="2022-01-24T14:33:17.681" v="769" actId="1076"/>
          <ac:picMkLst>
            <pc:docMk/>
            <pc:sldMk cId="2584133105" sldId="309"/>
            <ac:picMk id="45" creationId="{09E4F8C5-ECED-46A1-825A-65F60E322C50}"/>
          </ac:picMkLst>
        </pc:picChg>
        <pc:picChg chg="add mod">
          <ac:chgData name="Gregorová Vladislava" userId="68646788-ed4d-4c52-9525-78b19c01841a" providerId="ADAL" clId="{E448FB79-7937-46BF-8186-F03CDC136A46}" dt="2022-01-24T14:33:22.345" v="772" actId="1076"/>
          <ac:picMkLst>
            <pc:docMk/>
            <pc:sldMk cId="2584133105" sldId="309"/>
            <ac:picMk id="46" creationId="{17E9C878-EE73-40ED-A0E5-FE3CAF239610}"/>
          </ac:picMkLst>
        </pc:picChg>
        <pc:picChg chg="add mod">
          <ac:chgData name="Gregorová Vladislava" userId="68646788-ed4d-4c52-9525-78b19c01841a" providerId="ADAL" clId="{E448FB79-7937-46BF-8186-F03CDC136A46}" dt="2022-01-24T14:33:20.617" v="771" actId="1076"/>
          <ac:picMkLst>
            <pc:docMk/>
            <pc:sldMk cId="2584133105" sldId="309"/>
            <ac:picMk id="47" creationId="{0683FF6C-AF2F-47EB-B5F7-C7996A1A6A76}"/>
          </ac:picMkLst>
        </pc:picChg>
        <pc:cxnChg chg="add mod">
          <ac:chgData name="Gregorová Vladislava" userId="68646788-ed4d-4c52-9525-78b19c01841a" providerId="ADAL" clId="{E448FB79-7937-46BF-8186-F03CDC136A46}" dt="2022-01-24T14:33:15.313" v="768" actId="1076"/>
          <ac:cxnSpMkLst>
            <pc:docMk/>
            <pc:sldMk cId="2584133105" sldId="309"/>
            <ac:cxnSpMk id="11" creationId="{32987030-E9AB-4F50-86D2-852C5AD94B49}"/>
          </ac:cxnSpMkLst>
        </pc:cxnChg>
        <pc:cxnChg chg="add mod">
          <ac:chgData name="Gregorová Vladislava" userId="68646788-ed4d-4c52-9525-78b19c01841a" providerId="ADAL" clId="{E448FB79-7937-46BF-8186-F03CDC136A46}" dt="2022-01-24T14:32:46.235" v="754" actId="1076"/>
          <ac:cxnSpMkLst>
            <pc:docMk/>
            <pc:sldMk cId="2584133105" sldId="309"/>
            <ac:cxnSpMk id="13" creationId="{02CB910B-D6D9-4F44-AD11-CF9CDF6C20FB}"/>
          </ac:cxnSpMkLst>
        </pc:cxnChg>
        <pc:cxnChg chg="add mod">
          <ac:chgData name="Gregorová Vladislava" userId="68646788-ed4d-4c52-9525-78b19c01841a" providerId="ADAL" clId="{E448FB79-7937-46BF-8186-F03CDC136A46}" dt="2022-01-24T14:32:52.817" v="760" actId="1076"/>
          <ac:cxnSpMkLst>
            <pc:docMk/>
            <pc:sldMk cId="2584133105" sldId="309"/>
            <ac:cxnSpMk id="20" creationId="{E124A75F-B077-4DDE-A5DB-F61C94D6BEA8}"/>
          </ac:cxnSpMkLst>
        </pc:cxnChg>
        <pc:cxnChg chg="add mod">
          <ac:chgData name="Gregorová Vladislava" userId="68646788-ed4d-4c52-9525-78b19c01841a" providerId="ADAL" clId="{E448FB79-7937-46BF-8186-F03CDC136A46}" dt="2022-01-24T14:34:29.185" v="777" actId="1076"/>
          <ac:cxnSpMkLst>
            <pc:docMk/>
            <pc:sldMk cId="2584133105" sldId="309"/>
            <ac:cxnSpMk id="23" creationId="{FB76171B-B514-4A8B-9DEE-A7B2C3C68103}"/>
          </ac:cxnSpMkLst>
        </pc:cxnChg>
      </pc:sldChg>
      <pc:sldChg chg="modSp mod ord">
        <pc:chgData name="Gregorová Vladislava" userId="68646788-ed4d-4c52-9525-78b19c01841a" providerId="ADAL" clId="{E448FB79-7937-46BF-8186-F03CDC136A46}" dt="2022-01-24T16:13:57.724" v="1278" actId="27636"/>
        <pc:sldMkLst>
          <pc:docMk/>
          <pc:sldMk cId="3668772482" sldId="310"/>
        </pc:sldMkLst>
        <pc:spChg chg="mod">
          <ac:chgData name="Gregorová Vladislava" userId="68646788-ed4d-4c52-9525-78b19c01841a" providerId="ADAL" clId="{E448FB79-7937-46BF-8186-F03CDC136A46}" dt="2022-01-24T16:09:57.256" v="1121"/>
          <ac:spMkLst>
            <pc:docMk/>
            <pc:sldMk cId="3668772482" sldId="310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13:57.724" v="1278" actId="27636"/>
          <ac:spMkLst>
            <pc:docMk/>
            <pc:sldMk cId="3668772482" sldId="310"/>
            <ac:spMk id="7" creationId="{05C6A24A-CBFF-435A-BB22-BBB635C82435}"/>
          </ac:spMkLst>
        </pc:spChg>
      </pc:sldChg>
      <pc:sldChg chg="addSp delSp modSp del mod">
        <pc:chgData name="Gregorová Vladislava" userId="68646788-ed4d-4c52-9525-78b19c01841a" providerId="ADAL" clId="{E448FB79-7937-46BF-8186-F03CDC136A46}" dt="2022-01-24T12:17:43.734" v="496" actId="2696"/>
        <pc:sldMkLst>
          <pc:docMk/>
          <pc:sldMk cId="4142622090" sldId="311"/>
        </pc:sldMkLst>
        <pc:spChg chg="mod">
          <ac:chgData name="Gregorová Vladislava" userId="68646788-ed4d-4c52-9525-78b19c01841a" providerId="ADAL" clId="{E448FB79-7937-46BF-8186-F03CDC136A46}" dt="2022-01-24T12:17:28.126" v="494" actId="6549"/>
          <ac:spMkLst>
            <pc:docMk/>
            <pc:sldMk cId="4142622090" sldId="311"/>
            <ac:spMk id="7" creationId="{05C6A24A-CBFF-435A-BB22-BBB635C82435}"/>
          </ac:spMkLst>
        </pc:spChg>
        <pc:graphicFrameChg chg="add del mod">
          <ac:chgData name="Gregorová Vladislava" userId="68646788-ed4d-4c52-9525-78b19c01841a" providerId="ADAL" clId="{E448FB79-7937-46BF-8186-F03CDC136A46}" dt="2022-01-24T11:12:32.115" v="4" actId="21"/>
          <ac:graphicFrameMkLst>
            <pc:docMk/>
            <pc:sldMk cId="4142622090" sldId="311"/>
            <ac:graphicFrameMk id="6" creationId="{FED55CC2-2D7B-44A9-A49A-637D54734A42}"/>
          </ac:graphicFrameMkLst>
        </pc:graphicFrameChg>
        <pc:picChg chg="del">
          <ac:chgData name="Gregorová Vladislava" userId="68646788-ed4d-4c52-9525-78b19c01841a" providerId="ADAL" clId="{E448FB79-7937-46BF-8186-F03CDC136A46}" dt="2022-01-24T12:17:38.996" v="495" actId="21"/>
          <ac:picMkLst>
            <pc:docMk/>
            <pc:sldMk cId="4142622090" sldId="311"/>
            <ac:picMk id="4" creationId="{00000000-0000-0000-0000-000000000000}"/>
          </ac:picMkLst>
        </pc:picChg>
      </pc:sldChg>
      <pc:sldChg chg="addSp modSp add mod">
        <pc:chgData name="Gregorová Vladislava" userId="68646788-ed4d-4c52-9525-78b19c01841a" providerId="ADAL" clId="{E448FB79-7937-46BF-8186-F03CDC136A46}" dt="2022-01-24T16:09:51.431" v="1120"/>
        <pc:sldMkLst>
          <pc:docMk/>
          <pc:sldMk cId="2708315170" sldId="312"/>
        </pc:sldMkLst>
        <pc:spChg chg="mod">
          <ac:chgData name="Gregorová Vladislava" userId="68646788-ed4d-4c52-9525-78b19c01841a" providerId="ADAL" clId="{E448FB79-7937-46BF-8186-F03CDC136A46}" dt="2022-01-24T12:18:07.512" v="504" actId="20577"/>
          <ac:spMkLst>
            <pc:docMk/>
            <pc:sldMk cId="2708315170" sldId="312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9:51.431" v="1120"/>
          <ac:spMkLst>
            <pc:docMk/>
            <pc:sldMk cId="2708315170" sldId="312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2:19:49.612" v="516" actId="14100"/>
          <ac:spMkLst>
            <pc:docMk/>
            <pc:sldMk cId="2708315170" sldId="312"/>
            <ac:spMk id="7" creationId="{05C6A24A-CBFF-435A-BB22-BBB635C82435}"/>
          </ac:spMkLst>
        </pc:spChg>
        <pc:picChg chg="add mod">
          <ac:chgData name="Gregorová Vladislava" userId="68646788-ed4d-4c52-9525-78b19c01841a" providerId="ADAL" clId="{E448FB79-7937-46BF-8186-F03CDC136A46}" dt="2022-01-24T12:19:54.995" v="518" actId="14100"/>
          <ac:picMkLst>
            <pc:docMk/>
            <pc:sldMk cId="2708315170" sldId="312"/>
            <ac:picMk id="8" creationId="{C0EF1733-8594-4139-9A70-7E57700AEAA7}"/>
          </ac:picMkLst>
        </pc:picChg>
      </pc:sldChg>
      <pc:sldChg chg="add del">
        <pc:chgData name="Gregorová Vladislava" userId="68646788-ed4d-4c52-9525-78b19c01841a" providerId="ADAL" clId="{E448FB79-7937-46BF-8186-F03CDC136A46}" dt="2022-01-24T12:22:05.644" v="567" actId="2696"/>
        <pc:sldMkLst>
          <pc:docMk/>
          <pc:sldMk cId="3408021067" sldId="313"/>
        </pc:sldMkLst>
      </pc:sldChg>
      <pc:sldChg chg="add del">
        <pc:chgData name="Gregorová Vladislava" userId="68646788-ed4d-4c52-9525-78b19c01841a" providerId="ADAL" clId="{E448FB79-7937-46BF-8186-F03CDC136A46}" dt="2022-01-24T12:22:09.774" v="568" actId="2696"/>
        <pc:sldMkLst>
          <pc:docMk/>
          <pc:sldMk cId="3659175156" sldId="314"/>
        </pc:sldMkLst>
      </pc:sldChg>
      <pc:sldChg chg="addSp delSp modSp add mod">
        <pc:chgData name="Gregorová Vladislava" userId="68646788-ed4d-4c52-9525-78b19c01841a" providerId="ADAL" clId="{E448FB79-7937-46BF-8186-F03CDC136A46}" dt="2022-01-24T16:09:34.886" v="1117"/>
        <pc:sldMkLst>
          <pc:docMk/>
          <pc:sldMk cId="2506748089" sldId="315"/>
        </pc:sldMkLst>
        <pc:spChg chg="mod">
          <ac:chgData name="Gregorová Vladislava" userId="68646788-ed4d-4c52-9525-78b19c01841a" providerId="ADAL" clId="{E448FB79-7937-46BF-8186-F03CDC136A46}" dt="2022-01-24T16:09:34.886" v="1117"/>
          <ac:spMkLst>
            <pc:docMk/>
            <pc:sldMk cId="2506748089" sldId="315"/>
            <ac:spMk id="5" creationId="{00000000-0000-0000-0000-000000000000}"/>
          </ac:spMkLst>
        </pc:spChg>
        <pc:spChg chg="add mod">
          <ac:chgData name="Gregorová Vladislava" userId="68646788-ed4d-4c52-9525-78b19c01841a" providerId="ADAL" clId="{E448FB79-7937-46BF-8186-F03CDC136A46}" dt="2022-01-24T12:14:36.636" v="411" actId="207"/>
          <ac:spMkLst>
            <pc:docMk/>
            <pc:sldMk cId="2506748089" sldId="315"/>
            <ac:spMk id="6" creationId="{82F93CCF-8590-4644-A0E2-C4DD113178FC}"/>
          </ac:spMkLst>
        </pc:spChg>
        <pc:spChg chg="mod">
          <ac:chgData name="Gregorová Vladislava" userId="68646788-ed4d-4c52-9525-78b19c01841a" providerId="ADAL" clId="{E448FB79-7937-46BF-8186-F03CDC136A46}" dt="2022-01-24T14:23:24.990" v="660" actId="20577"/>
          <ac:spMkLst>
            <pc:docMk/>
            <pc:sldMk cId="2506748089" sldId="315"/>
            <ac:spMk id="7" creationId="{05C6A24A-CBFF-435A-BB22-BBB635C82435}"/>
          </ac:spMkLst>
        </pc:spChg>
        <pc:spChg chg="add del mod">
          <ac:chgData name="Gregorová Vladislava" userId="68646788-ed4d-4c52-9525-78b19c01841a" providerId="ADAL" clId="{E448FB79-7937-46BF-8186-F03CDC136A46}" dt="2022-01-24T12:11:05.931" v="382" actId="21"/>
          <ac:spMkLst>
            <pc:docMk/>
            <pc:sldMk cId="2506748089" sldId="315"/>
            <ac:spMk id="11" creationId="{937F49F7-8ECB-4D5E-A8BC-EE7741103A0A}"/>
          </ac:spMkLst>
        </pc:spChg>
        <pc:spChg chg="add mod">
          <ac:chgData name="Gregorová Vladislava" userId="68646788-ed4d-4c52-9525-78b19c01841a" providerId="ADAL" clId="{E448FB79-7937-46BF-8186-F03CDC136A46}" dt="2022-01-24T12:14:25.186" v="407" actId="1076"/>
          <ac:spMkLst>
            <pc:docMk/>
            <pc:sldMk cId="2506748089" sldId="315"/>
            <ac:spMk id="16" creationId="{D3D7EAE3-EF08-463D-AF73-4A0916EEE0BD}"/>
          </ac:spMkLst>
        </pc:spChg>
        <pc:spChg chg="add mod">
          <ac:chgData name="Gregorová Vladislava" userId="68646788-ed4d-4c52-9525-78b19c01841a" providerId="ADAL" clId="{E448FB79-7937-46BF-8186-F03CDC136A46}" dt="2022-01-24T12:14:48.552" v="412" actId="207"/>
          <ac:spMkLst>
            <pc:docMk/>
            <pc:sldMk cId="2506748089" sldId="315"/>
            <ac:spMk id="19" creationId="{C0FDC0E2-3860-49BA-9BFC-847E31EB9827}"/>
          </ac:spMkLst>
        </pc:spChg>
        <pc:spChg chg="add mod">
          <ac:chgData name="Gregorová Vladislava" userId="68646788-ed4d-4c52-9525-78b19c01841a" providerId="ADAL" clId="{E448FB79-7937-46BF-8186-F03CDC136A46}" dt="2022-01-24T12:14:53.473" v="413" actId="207"/>
          <ac:spMkLst>
            <pc:docMk/>
            <pc:sldMk cId="2506748089" sldId="315"/>
            <ac:spMk id="20" creationId="{D7BE683C-1122-40D3-87DF-D183F801B0ED}"/>
          </ac:spMkLst>
        </pc:spChg>
        <pc:spChg chg="add mod">
          <ac:chgData name="Gregorová Vladislava" userId="68646788-ed4d-4c52-9525-78b19c01841a" providerId="ADAL" clId="{E448FB79-7937-46BF-8186-F03CDC136A46}" dt="2022-01-24T12:11:58.360" v="389" actId="571"/>
          <ac:spMkLst>
            <pc:docMk/>
            <pc:sldMk cId="2506748089" sldId="315"/>
            <ac:spMk id="21" creationId="{ABD1086C-CBC2-4DCD-8CB6-02C69C09DF71}"/>
          </ac:spMkLst>
        </pc:spChg>
        <pc:spChg chg="add mod">
          <ac:chgData name="Gregorová Vladislava" userId="68646788-ed4d-4c52-9525-78b19c01841a" providerId="ADAL" clId="{E448FB79-7937-46BF-8186-F03CDC136A46}" dt="2022-01-24T12:14:59.942" v="414" actId="207"/>
          <ac:spMkLst>
            <pc:docMk/>
            <pc:sldMk cId="2506748089" sldId="315"/>
            <ac:spMk id="25" creationId="{F52169D6-3A18-4638-BE59-0ED84666CC4F}"/>
          </ac:spMkLst>
        </pc:spChg>
        <pc:spChg chg="add mod">
          <ac:chgData name="Gregorová Vladislava" userId="68646788-ed4d-4c52-9525-78b19c01841a" providerId="ADAL" clId="{E448FB79-7937-46BF-8186-F03CDC136A46}" dt="2022-01-24T12:14:28.418" v="409" actId="1076"/>
          <ac:spMkLst>
            <pc:docMk/>
            <pc:sldMk cId="2506748089" sldId="315"/>
            <ac:spMk id="26" creationId="{8F4787E1-63CD-4FCD-8D6D-B4941444C057}"/>
          </ac:spMkLst>
        </pc:spChg>
        <pc:spChg chg="add del mod">
          <ac:chgData name="Gregorová Vladislava" userId="68646788-ed4d-4c52-9525-78b19c01841a" providerId="ADAL" clId="{E448FB79-7937-46BF-8186-F03CDC136A46}" dt="2022-01-24T12:14:23.117" v="406" actId="21"/>
          <ac:spMkLst>
            <pc:docMk/>
            <pc:sldMk cId="2506748089" sldId="315"/>
            <ac:spMk id="27" creationId="{AB21EBF4-5552-4A83-8141-860527275DFE}"/>
          </ac:spMkLst>
        </pc:spChg>
        <pc:spChg chg="add del mod">
          <ac:chgData name="Gregorová Vladislava" userId="68646788-ed4d-4c52-9525-78b19c01841a" providerId="ADAL" clId="{E448FB79-7937-46BF-8186-F03CDC136A46}" dt="2022-01-24T12:14:20.444" v="405" actId="21"/>
          <ac:spMkLst>
            <pc:docMk/>
            <pc:sldMk cId="2506748089" sldId="315"/>
            <ac:spMk id="28" creationId="{53CA5DF9-69A8-4C4D-9E20-06A7747A8168}"/>
          </ac:spMkLst>
        </pc:spChg>
        <pc:picChg chg="add">
          <ac:chgData name="Gregorová Vladislava" userId="68646788-ed4d-4c52-9525-78b19c01841a" providerId="ADAL" clId="{E448FB79-7937-46BF-8186-F03CDC136A46}" dt="2022-01-24T12:10:01.967" v="372"/>
          <ac:picMkLst>
            <pc:docMk/>
            <pc:sldMk cId="2506748089" sldId="315"/>
            <ac:picMk id="8" creationId="{008B4018-225E-44F1-BABC-9ADC6F59C2A0}"/>
          </ac:picMkLst>
        </pc:picChg>
        <pc:picChg chg="add">
          <ac:chgData name="Gregorová Vladislava" userId="68646788-ed4d-4c52-9525-78b19c01841a" providerId="ADAL" clId="{E448FB79-7937-46BF-8186-F03CDC136A46}" dt="2022-01-24T12:10:07.376" v="373"/>
          <ac:picMkLst>
            <pc:docMk/>
            <pc:sldMk cId="2506748089" sldId="315"/>
            <ac:picMk id="9" creationId="{C962A8F7-4D5A-4654-A919-DC23021B6790}"/>
          </ac:picMkLst>
        </pc:picChg>
        <pc:picChg chg="add">
          <ac:chgData name="Gregorová Vladislava" userId="68646788-ed4d-4c52-9525-78b19c01841a" providerId="ADAL" clId="{E448FB79-7937-46BF-8186-F03CDC136A46}" dt="2022-01-24T12:10:10.571" v="374"/>
          <ac:picMkLst>
            <pc:docMk/>
            <pc:sldMk cId="2506748089" sldId="315"/>
            <ac:picMk id="10" creationId="{08D10DCB-7726-4FED-AD42-4BDC19440556}"/>
          </ac:picMkLst>
        </pc:picChg>
        <pc:picChg chg="add">
          <ac:chgData name="Gregorová Vladislava" userId="68646788-ed4d-4c52-9525-78b19c01841a" providerId="ADAL" clId="{E448FB79-7937-46BF-8186-F03CDC136A46}" dt="2022-01-24T12:10:39.682" v="378"/>
          <ac:picMkLst>
            <pc:docMk/>
            <pc:sldMk cId="2506748089" sldId="315"/>
            <ac:picMk id="12" creationId="{55BECE49-0209-4565-9008-30E9562EC773}"/>
          </ac:picMkLst>
        </pc:picChg>
        <pc:picChg chg="add">
          <ac:chgData name="Gregorová Vladislava" userId="68646788-ed4d-4c52-9525-78b19c01841a" providerId="ADAL" clId="{E448FB79-7937-46BF-8186-F03CDC136A46}" dt="2022-01-24T12:10:43.930" v="379"/>
          <ac:picMkLst>
            <pc:docMk/>
            <pc:sldMk cId="2506748089" sldId="315"/>
            <ac:picMk id="13" creationId="{FF90141D-5125-4995-9903-B53ED0634E7F}"/>
          </ac:picMkLst>
        </pc:picChg>
        <pc:picChg chg="add">
          <ac:chgData name="Gregorová Vladislava" userId="68646788-ed4d-4c52-9525-78b19c01841a" providerId="ADAL" clId="{E448FB79-7937-46BF-8186-F03CDC136A46}" dt="2022-01-24T12:10:47.187" v="380"/>
          <ac:picMkLst>
            <pc:docMk/>
            <pc:sldMk cId="2506748089" sldId="315"/>
            <ac:picMk id="14" creationId="{8ED2CB3D-96CC-443B-8658-8436FCCD8658}"/>
          </ac:picMkLst>
        </pc:picChg>
        <pc:picChg chg="add">
          <ac:chgData name="Gregorová Vladislava" userId="68646788-ed4d-4c52-9525-78b19c01841a" providerId="ADAL" clId="{E448FB79-7937-46BF-8186-F03CDC136A46}" dt="2022-01-24T12:10:58.729" v="381"/>
          <ac:picMkLst>
            <pc:docMk/>
            <pc:sldMk cId="2506748089" sldId="315"/>
            <ac:picMk id="15" creationId="{B674FB32-FDB8-4061-AA54-C0404575ECE0}"/>
          </ac:picMkLst>
        </pc:picChg>
        <pc:picChg chg="add">
          <ac:chgData name="Gregorová Vladislava" userId="68646788-ed4d-4c52-9525-78b19c01841a" providerId="ADAL" clId="{E448FB79-7937-46BF-8186-F03CDC136A46}" dt="2022-01-24T12:11:28.707" v="385"/>
          <ac:picMkLst>
            <pc:docMk/>
            <pc:sldMk cId="2506748089" sldId="315"/>
            <ac:picMk id="17" creationId="{E04D4BB0-17C8-459E-AFAA-7BC1E57F7090}"/>
          </ac:picMkLst>
        </pc:picChg>
        <pc:picChg chg="add">
          <ac:chgData name="Gregorová Vladislava" userId="68646788-ed4d-4c52-9525-78b19c01841a" providerId="ADAL" clId="{E448FB79-7937-46BF-8186-F03CDC136A46}" dt="2022-01-24T12:11:31.434" v="386"/>
          <ac:picMkLst>
            <pc:docMk/>
            <pc:sldMk cId="2506748089" sldId="315"/>
            <ac:picMk id="18" creationId="{AD23C90E-5D76-45F6-91B6-AA1BF4EB87BA}"/>
          </ac:picMkLst>
        </pc:picChg>
        <pc:picChg chg="add">
          <ac:chgData name="Gregorová Vladislava" userId="68646788-ed4d-4c52-9525-78b19c01841a" providerId="ADAL" clId="{E448FB79-7937-46BF-8186-F03CDC136A46}" dt="2022-01-24T12:12:15.721" v="390"/>
          <ac:picMkLst>
            <pc:docMk/>
            <pc:sldMk cId="2506748089" sldId="315"/>
            <ac:picMk id="22" creationId="{3DB39545-C445-48BA-8E99-D0BE21671D9E}"/>
          </ac:picMkLst>
        </pc:picChg>
        <pc:picChg chg="add">
          <ac:chgData name="Gregorová Vladislava" userId="68646788-ed4d-4c52-9525-78b19c01841a" providerId="ADAL" clId="{E448FB79-7937-46BF-8186-F03CDC136A46}" dt="2022-01-24T12:12:32.633" v="391"/>
          <ac:picMkLst>
            <pc:docMk/>
            <pc:sldMk cId="2506748089" sldId="315"/>
            <ac:picMk id="23" creationId="{62EA782F-4140-430E-8DF4-DE163EFBEE9D}"/>
          </ac:picMkLst>
        </pc:picChg>
        <pc:picChg chg="add">
          <ac:chgData name="Gregorová Vladislava" userId="68646788-ed4d-4c52-9525-78b19c01841a" providerId="ADAL" clId="{E448FB79-7937-46BF-8186-F03CDC136A46}" dt="2022-01-24T12:12:41.617" v="392"/>
          <ac:picMkLst>
            <pc:docMk/>
            <pc:sldMk cId="2506748089" sldId="315"/>
            <ac:picMk id="24" creationId="{0FD162DC-8A5D-4118-812B-DC2D38E6C791}"/>
          </ac:picMkLst>
        </pc:picChg>
      </pc:sldChg>
      <pc:sldChg chg="modSp add del mod setBg">
        <pc:chgData name="Gregorová Vladislava" userId="68646788-ed4d-4c52-9525-78b19c01841a" providerId="ADAL" clId="{E448FB79-7937-46BF-8186-F03CDC136A46}" dt="2022-01-24T11:36:15.678" v="322" actId="2696"/>
        <pc:sldMkLst>
          <pc:docMk/>
          <pc:sldMk cId="2765949215" sldId="316"/>
        </pc:sldMkLst>
        <pc:spChg chg="mod">
          <ac:chgData name="Gregorová Vladislava" userId="68646788-ed4d-4c52-9525-78b19c01841a" providerId="ADAL" clId="{E448FB79-7937-46BF-8186-F03CDC136A46}" dt="2022-01-24T11:34:06.028" v="259" actId="255"/>
          <ac:spMkLst>
            <pc:docMk/>
            <pc:sldMk cId="2765949215" sldId="316"/>
            <ac:spMk id="10" creationId="{4305A7B0-0436-4A77-8BE5-748DFB417CDE}"/>
          </ac:spMkLst>
        </pc:spChg>
      </pc:sldChg>
      <pc:sldChg chg="addSp delSp modSp add del mod addCm delCm">
        <pc:chgData name="Gregorová Vladislava" userId="68646788-ed4d-4c52-9525-78b19c01841a" providerId="ADAL" clId="{E448FB79-7937-46BF-8186-F03CDC136A46}" dt="2022-01-24T11:33:49.043" v="257" actId="2696"/>
        <pc:sldMkLst>
          <pc:docMk/>
          <pc:sldMk cId="4121035869" sldId="316"/>
        </pc:sldMkLst>
        <pc:spChg chg="mod">
          <ac:chgData name="Gregorová Vladislava" userId="68646788-ed4d-4c52-9525-78b19c01841a" providerId="ADAL" clId="{E448FB79-7937-46BF-8186-F03CDC136A46}" dt="2022-01-24T11:32:51.475" v="249" actId="14100"/>
          <ac:spMkLst>
            <pc:docMk/>
            <pc:sldMk cId="4121035869" sldId="316"/>
            <ac:spMk id="2" creationId="{00000000-0000-0000-0000-000000000000}"/>
          </ac:spMkLst>
        </pc:spChg>
        <pc:spChg chg="del mod">
          <ac:chgData name="Gregorová Vladislava" userId="68646788-ed4d-4c52-9525-78b19c01841a" providerId="ADAL" clId="{E448FB79-7937-46BF-8186-F03CDC136A46}" dt="2022-01-24T11:23:22.516" v="82"/>
          <ac:spMkLst>
            <pc:docMk/>
            <pc:sldMk cId="4121035869" sldId="316"/>
            <ac:spMk id="7" creationId="{05C6A24A-CBFF-435A-BB22-BBB635C82435}"/>
          </ac:spMkLst>
        </pc:spChg>
        <pc:spChg chg="add mod">
          <ac:chgData name="Gregorová Vladislava" userId="68646788-ed4d-4c52-9525-78b19c01841a" providerId="ADAL" clId="{E448FB79-7937-46BF-8186-F03CDC136A46}" dt="2022-01-24T11:32:34.335" v="247" actId="6549"/>
          <ac:spMkLst>
            <pc:docMk/>
            <pc:sldMk cId="4121035869" sldId="316"/>
            <ac:spMk id="8" creationId="{096BF770-8136-402A-A741-32AD7E81BB6C}"/>
          </ac:spMkLst>
        </pc:spChg>
        <pc:spChg chg="add mod">
          <ac:chgData name="Gregorová Vladislava" userId="68646788-ed4d-4c52-9525-78b19c01841a" providerId="ADAL" clId="{E448FB79-7937-46BF-8186-F03CDC136A46}" dt="2022-01-24T11:33:05.225" v="252" actId="14100"/>
          <ac:spMkLst>
            <pc:docMk/>
            <pc:sldMk cId="4121035869" sldId="316"/>
            <ac:spMk id="10" creationId="{4305A7B0-0436-4A77-8BE5-748DFB417CDE}"/>
          </ac:spMkLst>
        </pc:spChg>
        <pc:graphicFrameChg chg="add del mod modGraphic">
          <ac:chgData name="Gregorová Vladislava" userId="68646788-ed4d-4c52-9525-78b19c01841a" providerId="ADAL" clId="{E448FB79-7937-46BF-8186-F03CDC136A46}" dt="2022-01-24T11:31:44.658" v="243" actId="21"/>
          <ac:graphicFrameMkLst>
            <pc:docMk/>
            <pc:sldMk cId="4121035869" sldId="316"/>
            <ac:graphicFrameMk id="6" creationId="{99CBC2E8-BF60-42B6-9E1D-1F6B65AE1661}"/>
          </ac:graphicFrameMkLst>
        </pc:graphicFrameChg>
      </pc:sldChg>
      <pc:sldChg chg="modSp add mod">
        <pc:chgData name="Gregorová Vladislava" userId="68646788-ed4d-4c52-9525-78b19c01841a" providerId="ADAL" clId="{E448FB79-7937-46BF-8186-F03CDC136A46}" dt="2022-01-24T16:08:15.185" v="1106" actId="14100"/>
        <pc:sldMkLst>
          <pc:docMk/>
          <pc:sldMk cId="2714726239" sldId="317"/>
        </pc:sldMkLst>
        <pc:spChg chg="mod">
          <ac:chgData name="Gregorová Vladislava" userId="68646788-ed4d-4c52-9525-78b19c01841a" providerId="ADAL" clId="{E448FB79-7937-46BF-8186-F03CDC136A46}" dt="2022-01-24T16:08:15.185" v="1106" actId="14100"/>
          <ac:spMkLst>
            <pc:docMk/>
            <pc:sldMk cId="2714726239" sldId="31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07:57.543" v="1103"/>
          <ac:spMkLst>
            <pc:docMk/>
            <pc:sldMk cId="2714726239" sldId="317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4:54:29.458" v="836" actId="20577"/>
          <ac:spMkLst>
            <pc:docMk/>
            <pc:sldMk cId="2714726239" sldId="317"/>
            <ac:spMk id="8" creationId="{096BF770-8136-402A-A741-32AD7E81BB6C}"/>
          </ac:spMkLst>
        </pc:spChg>
        <pc:graphicFrameChg chg="mod modGraphic">
          <ac:chgData name="Gregorová Vladislava" userId="68646788-ed4d-4c52-9525-78b19c01841a" providerId="ADAL" clId="{E448FB79-7937-46BF-8186-F03CDC136A46}" dt="2022-01-24T11:29:49.553" v="230" actId="14100"/>
          <ac:graphicFrameMkLst>
            <pc:docMk/>
            <pc:sldMk cId="2714726239" sldId="317"/>
            <ac:graphicFrameMk id="6" creationId="{99CBC2E8-BF60-42B6-9E1D-1F6B65AE1661}"/>
          </ac:graphicFrameMkLst>
        </pc:graphicFrameChg>
      </pc:sldChg>
      <pc:sldChg chg="delSp modSp add del mod">
        <pc:chgData name="Gregorová Vladislava" userId="68646788-ed4d-4c52-9525-78b19c01841a" providerId="ADAL" clId="{E448FB79-7937-46BF-8186-F03CDC136A46}" dt="2022-01-24T11:36:12.093" v="321" actId="2696"/>
        <pc:sldMkLst>
          <pc:docMk/>
          <pc:sldMk cId="3139439994" sldId="318"/>
        </pc:sldMkLst>
        <pc:spChg chg="del mod">
          <ac:chgData name="Gregorová Vladislava" userId="68646788-ed4d-4c52-9525-78b19c01841a" providerId="ADAL" clId="{E448FB79-7937-46BF-8186-F03CDC136A46}" dt="2022-01-24T11:33:37.154" v="256"/>
          <ac:spMkLst>
            <pc:docMk/>
            <pc:sldMk cId="3139439994" sldId="318"/>
            <ac:spMk id="10" creationId="{4305A7B0-0436-4A77-8BE5-748DFB417CDE}"/>
          </ac:spMkLst>
        </pc:spChg>
      </pc:sldChg>
      <pc:sldChg chg="add del setBg">
        <pc:chgData name="Gregorová Vladislava" userId="68646788-ed4d-4c52-9525-78b19c01841a" providerId="ADAL" clId="{E448FB79-7937-46BF-8186-F03CDC136A46}" dt="2022-01-24T11:36:18.876" v="323" actId="2696"/>
        <pc:sldMkLst>
          <pc:docMk/>
          <pc:sldMk cId="895162510" sldId="319"/>
        </pc:sldMkLst>
      </pc:sldChg>
      <pc:sldChg chg="modSp add mod">
        <pc:chgData name="Gregorová Vladislava" userId="68646788-ed4d-4c52-9525-78b19c01841a" providerId="ADAL" clId="{E448FB79-7937-46BF-8186-F03CDC136A46}" dt="2022-01-24T16:07:45.653" v="1101"/>
        <pc:sldMkLst>
          <pc:docMk/>
          <pc:sldMk cId="2709230384" sldId="320"/>
        </pc:sldMkLst>
        <pc:spChg chg="mod">
          <ac:chgData name="Gregorová Vladislava" userId="68646788-ed4d-4c52-9525-78b19c01841a" providerId="ADAL" clId="{E448FB79-7937-46BF-8186-F03CDC136A46}" dt="2022-01-24T16:07:45.653" v="1101"/>
          <ac:spMkLst>
            <pc:docMk/>
            <pc:sldMk cId="2709230384" sldId="320"/>
            <ac:spMk id="5" creationId="{00000000-0000-0000-0000-000000000000}"/>
          </ac:spMkLst>
        </pc:spChg>
        <pc:picChg chg="mod">
          <ac:chgData name="Gregorová Vladislava" userId="68646788-ed4d-4c52-9525-78b19c01841a" providerId="ADAL" clId="{E448FB79-7937-46BF-8186-F03CDC136A46}" dt="2022-01-24T15:47:58.462" v="1043" actId="1076"/>
          <ac:picMkLst>
            <pc:docMk/>
            <pc:sldMk cId="2709230384" sldId="320"/>
            <ac:picMk id="3073" creationId="{3CBA18C7-1B93-423A-874C-7B4AE80C1E04}"/>
          </ac:picMkLst>
        </pc:picChg>
      </pc:sldChg>
      <pc:sldChg chg="addSp delSp modSp add mod ord">
        <pc:chgData name="Gregorová Vladislava" userId="68646788-ed4d-4c52-9525-78b19c01841a" providerId="ADAL" clId="{E448FB79-7937-46BF-8186-F03CDC136A46}" dt="2022-01-24T16:14:39.397" v="1286"/>
        <pc:sldMkLst>
          <pc:docMk/>
          <pc:sldMk cId="3512867204" sldId="321"/>
        </pc:sldMkLst>
        <pc:spChg chg="mod">
          <ac:chgData name="Gregorová Vladislava" userId="68646788-ed4d-4c52-9525-78b19c01841a" providerId="ADAL" clId="{E448FB79-7937-46BF-8186-F03CDC136A46}" dt="2022-01-24T15:46:40.430" v="1027" actId="14100"/>
          <ac:spMkLst>
            <pc:docMk/>
            <pc:sldMk cId="3512867204" sldId="321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10:04.096" v="1122"/>
          <ac:spMkLst>
            <pc:docMk/>
            <pc:sldMk cId="3512867204" sldId="321"/>
            <ac:spMk id="5" creationId="{00000000-0000-0000-0000-000000000000}"/>
          </ac:spMkLst>
        </pc:spChg>
        <pc:spChg chg="add del mod">
          <ac:chgData name="Gregorová Vladislava" userId="68646788-ed4d-4c52-9525-78b19c01841a" providerId="ADAL" clId="{E448FB79-7937-46BF-8186-F03CDC136A46}" dt="2022-01-24T11:44:10.517" v="361" actId="478"/>
          <ac:spMkLst>
            <pc:docMk/>
            <pc:sldMk cId="3512867204" sldId="321"/>
            <ac:spMk id="6" creationId="{593FF117-5CE1-4F90-95C8-3AAD9CA7C6C0}"/>
          </ac:spMkLst>
        </pc:spChg>
        <pc:spChg chg="mod">
          <ac:chgData name="Gregorová Vladislava" userId="68646788-ed4d-4c52-9525-78b19c01841a" providerId="ADAL" clId="{E448FB79-7937-46BF-8186-F03CDC136A46}" dt="2022-01-24T16:13:27.316" v="1272" actId="27636"/>
          <ac:spMkLst>
            <pc:docMk/>
            <pc:sldMk cId="3512867204" sldId="321"/>
            <ac:spMk id="7" creationId="{05C6A24A-CBFF-435A-BB22-BBB635C82435}"/>
          </ac:spMkLst>
        </pc:spChg>
        <pc:spChg chg="add mod">
          <ac:chgData name="Gregorová Vladislava" userId="68646788-ed4d-4c52-9525-78b19c01841a" providerId="ADAL" clId="{E448FB79-7937-46BF-8186-F03CDC136A46}" dt="2022-01-24T11:44:06.578" v="360" actId="6549"/>
          <ac:spMkLst>
            <pc:docMk/>
            <pc:sldMk cId="3512867204" sldId="321"/>
            <ac:spMk id="8" creationId="{5756C99E-13B0-41DD-9CE8-2703508EF02E}"/>
          </ac:spMkLst>
        </pc:spChg>
        <pc:picChg chg="add del mod">
          <ac:chgData name="Gregorová Vladislava" userId="68646788-ed4d-4c52-9525-78b19c01841a" providerId="ADAL" clId="{E448FB79-7937-46BF-8186-F03CDC136A46}" dt="2022-01-24T16:13:16.843" v="1268" actId="21"/>
          <ac:picMkLst>
            <pc:docMk/>
            <pc:sldMk cId="3512867204" sldId="321"/>
            <ac:picMk id="6" creationId="{0BF6B80E-0C40-4F38-8F51-8A8DDB3821BC}"/>
          </ac:picMkLst>
        </pc:picChg>
        <pc:picChg chg="add del mod">
          <ac:chgData name="Gregorová Vladislava" userId="68646788-ed4d-4c52-9525-78b19c01841a" providerId="ADAL" clId="{E448FB79-7937-46BF-8186-F03CDC136A46}" dt="2022-01-24T16:13:15.197" v="1267" actId="21"/>
          <ac:picMkLst>
            <pc:docMk/>
            <pc:sldMk cId="3512867204" sldId="321"/>
            <ac:picMk id="10" creationId="{777C8E78-17DD-4778-8773-DC8E5E871035}"/>
          </ac:picMkLst>
        </pc:picChg>
        <pc:picChg chg="add mod">
          <ac:chgData name="Gregorová Vladislava" userId="68646788-ed4d-4c52-9525-78b19c01841a" providerId="ADAL" clId="{E448FB79-7937-46BF-8186-F03CDC136A46}" dt="2022-01-24T11:44:27.073" v="366"/>
          <ac:picMkLst>
            <pc:docMk/>
            <pc:sldMk cId="3512867204" sldId="321"/>
            <ac:picMk id="13" creationId="{2A176501-A4B9-4B0C-B3D1-8EDC7A9D1D28}"/>
          </ac:picMkLst>
        </pc:picChg>
        <pc:picChg chg="add del">
          <ac:chgData name="Gregorová Vladislava" userId="68646788-ed4d-4c52-9525-78b19c01841a" providerId="ADAL" clId="{E448FB79-7937-46BF-8186-F03CDC136A46}" dt="2022-01-24T11:44:15.277" v="362" actId="478"/>
          <ac:picMkLst>
            <pc:docMk/>
            <pc:sldMk cId="3512867204" sldId="321"/>
            <ac:picMk id="2050" creationId="{21F8E4B6-86A5-4B39-89D6-A4407867F51B}"/>
          </ac:picMkLst>
        </pc:picChg>
        <pc:picChg chg="add del">
          <ac:chgData name="Gregorová Vladislava" userId="68646788-ed4d-4c52-9525-78b19c01841a" providerId="ADAL" clId="{E448FB79-7937-46BF-8186-F03CDC136A46}" dt="2022-01-24T11:44:22.876" v="364" actId="21"/>
          <ac:picMkLst>
            <pc:docMk/>
            <pc:sldMk cId="3512867204" sldId="321"/>
            <ac:picMk id="2051" creationId="{726B6DF9-F295-41CE-95D6-17751E48EA86}"/>
          </ac:picMkLst>
        </pc:picChg>
        <pc:picChg chg="add del mod">
          <ac:chgData name="Gregorová Vladislava" userId="68646788-ed4d-4c52-9525-78b19c01841a" providerId="ADAL" clId="{E448FB79-7937-46BF-8186-F03CDC136A46}" dt="2022-01-24T11:44:24.599" v="365" actId="21"/>
          <ac:picMkLst>
            <pc:docMk/>
            <pc:sldMk cId="3512867204" sldId="321"/>
            <ac:picMk id="2053" creationId="{A0ED3D84-9276-4360-9E08-8A2A65904C4A}"/>
          </ac:picMkLst>
        </pc:picChg>
        <pc:picChg chg="add del mod">
          <ac:chgData name="Gregorová Vladislava" userId="68646788-ed4d-4c52-9525-78b19c01841a" providerId="ADAL" clId="{E448FB79-7937-46BF-8186-F03CDC136A46}" dt="2022-01-24T11:44:20.842" v="363" actId="21"/>
          <ac:picMkLst>
            <pc:docMk/>
            <pc:sldMk cId="3512867204" sldId="321"/>
            <ac:picMk id="2054" creationId="{DBA77830-1363-421A-8EE3-A98746D2D455}"/>
          </ac:picMkLst>
        </pc:picChg>
      </pc:sldChg>
      <pc:sldChg chg="addSp delSp modSp add mod">
        <pc:chgData name="Gregorová Vladislava" userId="68646788-ed4d-4c52-9525-78b19c01841a" providerId="ADAL" clId="{E448FB79-7937-46BF-8186-F03CDC136A46}" dt="2022-01-24T14:56:46.818" v="868" actId="14100"/>
        <pc:sldMkLst>
          <pc:docMk/>
          <pc:sldMk cId="3302065144" sldId="322"/>
        </pc:sldMkLst>
        <pc:spChg chg="add mod">
          <ac:chgData name="Gregorová Vladislava" userId="68646788-ed4d-4c52-9525-78b19c01841a" providerId="ADAL" clId="{E448FB79-7937-46BF-8186-F03CDC136A46}" dt="2022-01-24T12:23:28.014" v="574" actId="6549"/>
          <ac:spMkLst>
            <pc:docMk/>
            <pc:sldMk cId="3302065144" sldId="322"/>
            <ac:spMk id="6" creationId="{0ABF9A2E-CC32-4604-AA37-1F8A1F7A9A19}"/>
          </ac:spMkLst>
        </pc:spChg>
        <pc:spChg chg="del mod">
          <ac:chgData name="Gregorová Vladislava" userId="68646788-ed4d-4c52-9525-78b19c01841a" providerId="ADAL" clId="{E448FB79-7937-46BF-8186-F03CDC136A46}" dt="2022-01-24T14:56:08.773" v="865" actId="21"/>
          <ac:spMkLst>
            <pc:docMk/>
            <pc:sldMk cId="3302065144" sldId="322"/>
            <ac:spMk id="7" creationId="{05C6A24A-CBFF-435A-BB22-BBB635C82435}"/>
          </ac:spMkLst>
        </pc:spChg>
        <pc:spChg chg="add mod">
          <ac:chgData name="Gregorová Vladislava" userId="68646788-ed4d-4c52-9525-78b19c01841a" providerId="ADAL" clId="{E448FB79-7937-46BF-8186-F03CDC136A46}" dt="2022-01-24T14:56:46.818" v="868" actId="14100"/>
          <ac:spMkLst>
            <pc:docMk/>
            <pc:sldMk cId="3302065144" sldId="322"/>
            <ac:spMk id="8" creationId="{A6FE0CE7-A06F-4D87-99EC-25CD36A3C588}"/>
          </ac:spMkLst>
        </pc:spChg>
        <pc:picChg chg="add del">
          <ac:chgData name="Gregorová Vladislava" userId="68646788-ed4d-4c52-9525-78b19c01841a" providerId="ADAL" clId="{E448FB79-7937-46BF-8186-F03CDC136A46}" dt="2022-01-24T12:23:32.014" v="575" actId="21"/>
          <ac:picMkLst>
            <pc:docMk/>
            <pc:sldMk cId="3302065144" sldId="322"/>
            <ac:picMk id="3074" creationId="{0FC7A76B-435B-4437-95AD-E4D85B1EC351}"/>
          </ac:picMkLst>
        </pc:picChg>
        <pc:picChg chg="add del">
          <ac:chgData name="Gregorová Vladislava" userId="68646788-ed4d-4c52-9525-78b19c01841a" providerId="ADAL" clId="{E448FB79-7937-46BF-8186-F03CDC136A46}" dt="2022-01-24T12:23:34.074" v="576" actId="21"/>
          <ac:picMkLst>
            <pc:docMk/>
            <pc:sldMk cId="3302065144" sldId="322"/>
            <ac:picMk id="3075" creationId="{150E7512-9E89-4123-B108-E1A5FDE83A1D}"/>
          </ac:picMkLst>
        </pc:picChg>
        <pc:picChg chg="add mod">
          <ac:chgData name="Gregorová Vladislava" userId="68646788-ed4d-4c52-9525-78b19c01841a" providerId="ADAL" clId="{E448FB79-7937-46BF-8186-F03CDC136A46}" dt="2022-01-24T12:23:38.469" v="577" actId="1076"/>
          <ac:picMkLst>
            <pc:docMk/>
            <pc:sldMk cId="3302065144" sldId="322"/>
            <ac:picMk id="3077" creationId="{5E968DDB-6AC2-4611-8E99-74B238F26352}"/>
          </ac:picMkLst>
        </pc:picChg>
        <pc:picChg chg="add del mod">
          <ac:chgData name="Gregorová Vladislava" userId="68646788-ed4d-4c52-9525-78b19c01841a" providerId="ADAL" clId="{E448FB79-7937-46BF-8186-F03CDC136A46}" dt="2022-01-24T12:49:10.569" v="617" actId="21"/>
          <ac:picMkLst>
            <pc:docMk/>
            <pc:sldMk cId="3302065144" sldId="322"/>
            <ac:picMk id="3078" creationId="{8576195A-8CD3-4DB6-8291-57EC561A523B}"/>
          </ac:picMkLst>
        </pc:picChg>
      </pc:sldChg>
      <pc:sldChg chg="addSp delSp modSp add mod">
        <pc:chgData name="Gregorová Vladislava" userId="68646788-ed4d-4c52-9525-78b19c01841a" providerId="ADAL" clId="{E448FB79-7937-46BF-8186-F03CDC136A46}" dt="2022-01-24T15:56:55.070" v="1090" actId="6549"/>
        <pc:sldMkLst>
          <pc:docMk/>
          <pc:sldMk cId="2686174693" sldId="323"/>
        </pc:sldMkLst>
        <pc:spChg chg="add mod">
          <ac:chgData name="Gregorová Vladislava" userId="68646788-ed4d-4c52-9525-78b19c01841a" providerId="ADAL" clId="{E448FB79-7937-46BF-8186-F03CDC136A46}" dt="2022-01-24T15:56:55.070" v="1090" actId="6549"/>
          <ac:spMkLst>
            <pc:docMk/>
            <pc:sldMk cId="2686174693" sldId="323"/>
            <ac:spMk id="6" creationId="{3B716C99-DF87-43DD-9A54-57FF851EB6BC}"/>
          </ac:spMkLst>
        </pc:spChg>
        <pc:spChg chg="mod">
          <ac:chgData name="Gregorová Vladislava" userId="68646788-ed4d-4c52-9525-78b19c01841a" providerId="ADAL" clId="{E448FB79-7937-46BF-8186-F03CDC136A46}" dt="2022-01-24T12:24:26.531" v="581" actId="27636"/>
          <ac:spMkLst>
            <pc:docMk/>
            <pc:sldMk cId="2686174693" sldId="323"/>
            <ac:spMk id="7" creationId="{05C6A24A-CBFF-435A-BB22-BBB635C82435}"/>
          </ac:spMkLst>
        </pc:spChg>
        <pc:spChg chg="add mod">
          <ac:chgData name="Gregorová Vladislava" userId="68646788-ed4d-4c52-9525-78b19c01841a" providerId="ADAL" clId="{E448FB79-7937-46BF-8186-F03CDC136A46}" dt="2022-01-24T12:25:02.154" v="587" actId="6549"/>
          <ac:spMkLst>
            <pc:docMk/>
            <pc:sldMk cId="2686174693" sldId="323"/>
            <ac:spMk id="8" creationId="{BF93C498-4595-4F28-93A2-9B02B627E020}"/>
          </ac:spMkLst>
        </pc:spChg>
        <pc:picChg chg="add del">
          <ac:chgData name="Gregorová Vladislava" userId="68646788-ed4d-4c52-9525-78b19c01841a" providerId="ADAL" clId="{E448FB79-7937-46BF-8186-F03CDC136A46}" dt="2022-01-24T12:25:07.569" v="589" actId="21"/>
          <ac:picMkLst>
            <pc:docMk/>
            <pc:sldMk cId="2686174693" sldId="323"/>
            <ac:picMk id="4098" creationId="{798A2CBF-6D23-495B-B064-F606D4F09A39}"/>
          </ac:picMkLst>
        </pc:picChg>
        <pc:picChg chg="add del mod">
          <ac:chgData name="Gregorová Vladislava" userId="68646788-ed4d-4c52-9525-78b19c01841a" providerId="ADAL" clId="{E448FB79-7937-46BF-8186-F03CDC136A46}" dt="2022-01-24T12:25:05.744" v="588" actId="21"/>
          <ac:picMkLst>
            <pc:docMk/>
            <pc:sldMk cId="2686174693" sldId="323"/>
            <ac:picMk id="4100" creationId="{66AAC7F9-065E-4870-B202-3CC036D488C9}"/>
          </ac:picMkLst>
        </pc:picChg>
      </pc:sldChg>
      <pc:sldChg chg="addSp delSp modSp add mod">
        <pc:chgData name="Gregorová Vladislava" userId="68646788-ed4d-4c52-9525-78b19c01841a" providerId="ADAL" clId="{E448FB79-7937-46BF-8186-F03CDC136A46}" dt="2022-01-24T16:15:03.342" v="1290" actId="14100"/>
        <pc:sldMkLst>
          <pc:docMk/>
          <pc:sldMk cId="2396422605" sldId="324"/>
        </pc:sldMkLst>
        <pc:spChg chg="mod">
          <ac:chgData name="Gregorová Vladislava" userId="68646788-ed4d-4c52-9525-78b19c01841a" providerId="ADAL" clId="{E448FB79-7937-46BF-8186-F03CDC136A46}" dt="2022-01-24T14:56:55.883" v="870" actId="14100"/>
          <ac:spMkLst>
            <pc:docMk/>
            <pc:sldMk cId="2396422605" sldId="324"/>
            <ac:spMk id="2" creationId="{00000000-0000-0000-0000-000000000000}"/>
          </ac:spMkLst>
        </pc:spChg>
        <pc:spChg chg="del mod">
          <ac:chgData name="Gregorová Vladislava" userId="68646788-ed4d-4c52-9525-78b19c01841a" providerId="ADAL" clId="{E448FB79-7937-46BF-8186-F03CDC136A46}" dt="2022-01-24T12:49:47.038" v="620" actId="21"/>
          <ac:spMkLst>
            <pc:docMk/>
            <pc:sldMk cId="2396422605" sldId="324"/>
            <ac:spMk id="6" creationId="{3B716C99-DF87-43DD-9A54-57FF851EB6BC}"/>
          </ac:spMkLst>
        </pc:spChg>
        <pc:picChg chg="add mod">
          <ac:chgData name="Gregorová Vladislava" userId="68646788-ed4d-4c52-9525-78b19c01841a" providerId="ADAL" clId="{E448FB79-7937-46BF-8186-F03CDC136A46}" dt="2022-01-24T16:15:03.342" v="1290" actId="14100"/>
          <ac:picMkLst>
            <pc:docMk/>
            <pc:sldMk cId="2396422605" sldId="324"/>
            <ac:picMk id="10" creationId="{83E75570-43B7-474A-A234-264D12319CFF}"/>
          </ac:picMkLst>
        </pc:picChg>
      </pc:sldChg>
      <pc:sldChg chg="addSp modSp add mod">
        <pc:chgData name="Gregorová Vladislava" userId="68646788-ed4d-4c52-9525-78b19c01841a" providerId="ADAL" clId="{E448FB79-7937-46BF-8186-F03CDC136A46}" dt="2022-01-24T15:18:51.839" v="932" actId="14100"/>
        <pc:sldMkLst>
          <pc:docMk/>
          <pc:sldMk cId="3223094665" sldId="325"/>
        </pc:sldMkLst>
        <pc:spChg chg="mod">
          <ac:chgData name="Gregorová Vladislava" userId="68646788-ed4d-4c52-9525-78b19c01841a" providerId="ADAL" clId="{E448FB79-7937-46BF-8186-F03CDC136A46}" dt="2022-01-24T15:18:08.664" v="924" actId="6549"/>
          <ac:spMkLst>
            <pc:docMk/>
            <pc:sldMk cId="3223094665" sldId="325"/>
            <ac:spMk id="2" creationId="{00000000-0000-0000-0000-000000000000}"/>
          </ac:spMkLst>
        </pc:spChg>
        <pc:picChg chg="add mod">
          <ac:chgData name="Gregorová Vladislava" userId="68646788-ed4d-4c52-9525-78b19c01841a" providerId="ADAL" clId="{E448FB79-7937-46BF-8186-F03CDC136A46}" dt="2022-01-24T15:18:51.839" v="932" actId="14100"/>
          <ac:picMkLst>
            <pc:docMk/>
            <pc:sldMk cId="3223094665" sldId="325"/>
            <ac:picMk id="6" creationId="{6E272E04-88CC-4850-BE2B-BF22AB46DC48}"/>
          </ac:picMkLst>
        </pc:picChg>
      </pc:sldChg>
      <pc:sldChg chg="delSp modSp add mod ord">
        <pc:chgData name="Gregorová Vladislava" userId="68646788-ed4d-4c52-9525-78b19c01841a" providerId="ADAL" clId="{E448FB79-7937-46BF-8186-F03CDC136A46}" dt="2022-01-24T16:08:49.438" v="1109"/>
        <pc:sldMkLst>
          <pc:docMk/>
          <pc:sldMk cId="2685049286" sldId="326"/>
        </pc:sldMkLst>
        <pc:spChg chg="mod">
          <ac:chgData name="Gregorová Vladislava" userId="68646788-ed4d-4c52-9525-78b19c01841a" providerId="ADAL" clId="{E448FB79-7937-46BF-8186-F03CDC136A46}" dt="2022-01-24T16:08:49.438" v="1109"/>
          <ac:spMkLst>
            <pc:docMk/>
            <pc:sldMk cId="2685049286" sldId="326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5:21:59.903" v="989" actId="1076"/>
          <ac:spMkLst>
            <pc:docMk/>
            <pc:sldMk cId="2685049286" sldId="326"/>
            <ac:spMk id="7" creationId="{6673152E-6BCE-4DC3-A4E8-146EBD125D43}"/>
          </ac:spMkLst>
        </pc:spChg>
        <pc:spChg chg="mod">
          <ac:chgData name="Gregorová Vladislava" userId="68646788-ed4d-4c52-9525-78b19c01841a" providerId="ADAL" clId="{E448FB79-7937-46BF-8186-F03CDC136A46}" dt="2022-01-24T15:21:29.390" v="979" actId="20577"/>
          <ac:spMkLst>
            <pc:docMk/>
            <pc:sldMk cId="2685049286" sldId="326"/>
            <ac:spMk id="9" creationId="{FDB8EE54-7F85-448C-9FFF-067BF1F26159}"/>
          </ac:spMkLst>
        </pc:spChg>
        <pc:spChg chg="mod">
          <ac:chgData name="Gregorová Vladislava" userId="68646788-ed4d-4c52-9525-78b19c01841a" providerId="ADAL" clId="{E448FB79-7937-46BF-8186-F03CDC136A46}" dt="2022-01-24T15:23:06.079" v="999" actId="1076"/>
          <ac:spMkLst>
            <pc:docMk/>
            <pc:sldMk cId="2685049286" sldId="326"/>
            <ac:spMk id="11" creationId="{04B28DD7-F63D-493B-85DF-697E0D50A89D}"/>
          </ac:spMkLst>
        </pc:spChg>
        <pc:spChg chg="del">
          <ac:chgData name="Gregorová Vladislava" userId="68646788-ed4d-4c52-9525-78b19c01841a" providerId="ADAL" clId="{E448FB79-7937-46BF-8186-F03CDC136A46}" dt="2022-01-24T15:22:05.825" v="990" actId="21"/>
          <ac:spMkLst>
            <pc:docMk/>
            <pc:sldMk cId="2685049286" sldId="326"/>
            <ac:spMk id="12" creationId="{6B416696-5D9C-47EB-ACA7-78EA1225F57B}"/>
          </ac:spMkLst>
        </pc:spChg>
        <pc:spChg chg="mod">
          <ac:chgData name="Gregorová Vladislava" userId="68646788-ed4d-4c52-9525-78b19c01841a" providerId="ADAL" clId="{E448FB79-7937-46BF-8186-F03CDC136A46}" dt="2022-01-24T15:22:23.712" v="995" actId="14100"/>
          <ac:spMkLst>
            <pc:docMk/>
            <pc:sldMk cId="2685049286" sldId="326"/>
            <ac:spMk id="15" creationId="{AEE76F7D-4A1B-4540-B5D6-108019C9A1F7}"/>
          </ac:spMkLst>
        </pc:spChg>
        <pc:spChg chg="mod">
          <ac:chgData name="Gregorová Vladislava" userId="68646788-ed4d-4c52-9525-78b19c01841a" providerId="ADAL" clId="{E448FB79-7937-46BF-8186-F03CDC136A46}" dt="2022-01-24T15:21:57.943" v="988" actId="1076"/>
          <ac:spMkLst>
            <pc:docMk/>
            <pc:sldMk cId="2685049286" sldId="326"/>
            <ac:spMk id="16" creationId="{FB004DD2-F1EF-44E8-BB2E-13EAD28C181B}"/>
          </ac:spMkLst>
        </pc:spChg>
        <pc:spChg chg="mod">
          <ac:chgData name="Gregorová Vladislava" userId="68646788-ed4d-4c52-9525-78b19c01841a" providerId="ADAL" clId="{E448FB79-7937-46BF-8186-F03CDC136A46}" dt="2022-01-24T15:22:44.766" v="998" actId="1076"/>
          <ac:spMkLst>
            <pc:docMk/>
            <pc:sldMk cId="2685049286" sldId="326"/>
            <ac:spMk id="19" creationId="{675EFCBA-6229-4F7F-BF5F-DA62E35F138A}"/>
          </ac:spMkLst>
        </pc:spChg>
        <pc:spChg chg="del">
          <ac:chgData name="Gregorová Vladislava" userId="68646788-ed4d-4c52-9525-78b19c01841a" providerId="ADAL" clId="{E448FB79-7937-46BF-8186-F03CDC136A46}" dt="2022-01-24T15:22:25.882" v="996" actId="21"/>
          <ac:spMkLst>
            <pc:docMk/>
            <pc:sldMk cId="2685049286" sldId="326"/>
            <ac:spMk id="20" creationId="{CBD7E2F5-0A34-4151-9885-544FA99DFE55}"/>
          </ac:spMkLst>
        </pc:spChg>
        <pc:spChg chg="mod">
          <ac:chgData name="Gregorová Vladislava" userId="68646788-ed4d-4c52-9525-78b19c01841a" providerId="ADAL" clId="{E448FB79-7937-46BF-8186-F03CDC136A46}" dt="2022-01-24T15:21:41.919" v="982" actId="1076"/>
          <ac:spMkLst>
            <pc:docMk/>
            <pc:sldMk cId="2685049286" sldId="326"/>
            <ac:spMk id="25" creationId="{2184F775-88F7-46A5-A946-F4AD87B216B7}"/>
          </ac:spMkLst>
        </pc:spChg>
        <pc:spChg chg="mod">
          <ac:chgData name="Gregorová Vladislava" userId="68646788-ed4d-4c52-9525-78b19c01841a" providerId="ADAL" clId="{E448FB79-7937-46BF-8186-F03CDC136A46}" dt="2022-01-24T15:21:40.591" v="981" actId="1076"/>
          <ac:spMkLst>
            <pc:docMk/>
            <pc:sldMk cId="2685049286" sldId="326"/>
            <ac:spMk id="26" creationId="{6135706D-B187-4F82-A388-E62C1786BA18}"/>
          </ac:spMkLst>
        </pc:spChg>
      </pc:sldChg>
      <pc:sldChg chg="modSp add mod">
        <pc:chgData name="Gregorová Vladislava" userId="68646788-ed4d-4c52-9525-78b19c01841a" providerId="ADAL" clId="{E448FB79-7937-46BF-8186-F03CDC136A46}" dt="2022-01-24T16:14:27.375" v="1284" actId="27636"/>
        <pc:sldMkLst>
          <pc:docMk/>
          <pc:sldMk cId="1622180153" sldId="327"/>
        </pc:sldMkLst>
        <pc:spChg chg="mod">
          <ac:chgData name="Gregorová Vladislava" userId="68646788-ed4d-4c52-9525-78b19c01841a" providerId="ADAL" clId="{E448FB79-7937-46BF-8186-F03CDC136A46}" dt="2022-01-24T16:11:49.908" v="1174" actId="14100"/>
          <ac:spMkLst>
            <pc:docMk/>
            <pc:sldMk cId="1622180153" sldId="32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E448FB79-7937-46BF-8186-F03CDC136A46}" dt="2022-01-24T16:14:27.375" v="1284" actId="27636"/>
          <ac:spMkLst>
            <pc:docMk/>
            <pc:sldMk cId="1622180153" sldId="327"/>
            <ac:spMk id="7" creationId="{05C6A24A-CBFF-435A-BB22-BBB635C82435}"/>
          </ac:spMkLst>
        </pc:spChg>
      </pc:sldChg>
    </pc:docChg>
  </pc:docChgLst>
  <pc:docChgLst>
    <pc:chgData name="Gregorová Vladislava" userId="68646788-ed4d-4c52-9525-78b19c01841a" providerId="ADAL" clId="{BCE8EE59-DCC4-476C-9B6A-BC14E04BBB99}"/>
    <pc:docChg chg="undo custSel addSld delSld modSld">
      <pc:chgData name="Gregorová Vladislava" userId="68646788-ed4d-4c52-9525-78b19c01841a" providerId="ADAL" clId="{BCE8EE59-DCC4-476C-9B6A-BC14E04BBB99}" dt="2022-05-17T05:49:58.442" v="2112" actId="208"/>
      <pc:docMkLst>
        <pc:docMk/>
      </pc:docMkLst>
      <pc:sldChg chg="modSp mod">
        <pc:chgData name="Gregorová Vladislava" userId="68646788-ed4d-4c52-9525-78b19c01841a" providerId="ADAL" clId="{BCE8EE59-DCC4-476C-9B6A-BC14E04BBB99}" dt="2022-05-14T10:13:02.040" v="56" actId="6549"/>
        <pc:sldMkLst>
          <pc:docMk/>
          <pc:sldMk cId="3316444483" sldId="256"/>
        </pc:sldMkLst>
        <pc:spChg chg="mod">
          <ac:chgData name="Gregorová Vladislava" userId="68646788-ed4d-4c52-9525-78b19c01841a" providerId="ADAL" clId="{BCE8EE59-DCC4-476C-9B6A-BC14E04BBB99}" dt="2022-05-14T10:12:54.932" v="44" actId="207"/>
          <ac:spMkLst>
            <pc:docMk/>
            <pc:sldMk cId="3316444483" sldId="256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13:02.040" v="56" actId="6549"/>
          <ac:spMkLst>
            <pc:docMk/>
            <pc:sldMk cId="3316444483" sldId="256"/>
            <ac:spMk id="3" creationId="{00000000-0000-0000-0000-000000000000}"/>
          </ac:spMkLst>
        </pc:spChg>
      </pc:sldChg>
      <pc:sldChg chg="modSp mod">
        <pc:chgData name="Gregorová Vladislava" userId="68646788-ed4d-4c52-9525-78b19c01841a" providerId="ADAL" clId="{BCE8EE59-DCC4-476C-9B6A-BC14E04BBB99}" dt="2022-05-14T10:17:28.428" v="175" actId="255"/>
        <pc:sldMkLst>
          <pc:docMk/>
          <pc:sldMk cId="1357540653" sldId="301"/>
        </pc:sldMkLst>
        <pc:spChg chg="mod">
          <ac:chgData name="Gregorová Vladislava" userId="68646788-ed4d-4c52-9525-78b19c01841a" providerId="ADAL" clId="{BCE8EE59-DCC4-476C-9B6A-BC14E04BBB99}" dt="2022-05-14T10:15:33.054" v="162" actId="6549"/>
          <ac:spMkLst>
            <pc:docMk/>
            <pc:sldMk cId="1357540653" sldId="301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17:28.428" v="175" actId="255"/>
          <ac:spMkLst>
            <pc:docMk/>
            <pc:sldMk cId="1357540653" sldId="301"/>
            <ac:spMk id="7" creationId="{05C6A24A-CBFF-435A-BB22-BBB635C82435}"/>
          </ac:spMkLst>
        </pc:spChg>
      </pc:sldChg>
      <pc:sldChg chg="modSp mod">
        <pc:chgData name="Gregorová Vladislava" userId="68646788-ed4d-4c52-9525-78b19c01841a" providerId="ADAL" clId="{BCE8EE59-DCC4-476C-9B6A-BC14E04BBB99}" dt="2022-05-14T10:44:24.894" v="1614" actId="14100"/>
        <pc:sldMkLst>
          <pc:docMk/>
          <pc:sldMk cId="4230345170" sldId="302"/>
        </pc:sldMkLst>
        <pc:spChg chg="mod">
          <ac:chgData name="Gregorová Vladislava" userId="68646788-ed4d-4c52-9525-78b19c01841a" providerId="ADAL" clId="{BCE8EE59-DCC4-476C-9B6A-BC14E04BBB99}" dt="2022-05-14T10:44:24.894" v="1614" actId="14100"/>
          <ac:spMkLst>
            <pc:docMk/>
            <pc:sldMk cId="4230345170" sldId="302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21:30.794" v="322" actId="115"/>
          <ac:spMkLst>
            <pc:docMk/>
            <pc:sldMk cId="4230345170" sldId="302"/>
            <ac:spMk id="6" creationId="{6D47C4EE-4F1C-47BE-854A-BCD51A70C54B}"/>
          </ac:spMkLst>
        </pc:spChg>
      </pc:sldChg>
      <pc:sldChg chg="modSp mod">
        <pc:chgData name="Gregorová Vladislava" userId="68646788-ed4d-4c52-9525-78b19c01841a" providerId="ADAL" clId="{BCE8EE59-DCC4-476C-9B6A-BC14E04BBB99}" dt="2022-05-14T10:33:19.980" v="1192" actId="6549"/>
        <pc:sldMkLst>
          <pc:docMk/>
          <pc:sldMk cId="1013249642" sldId="305"/>
        </pc:sldMkLst>
        <pc:spChg chg="mod">
          <ac:chgData name="Gregorová Vladislava" userId="68646788-ed4d-4c52-9525-78b19c01841a" providerId="ADAL" clId="{BCE8EE59-DCC4-476C-9B6A-BC14E04BBB99}" dt="2022-05-14T10:28:04.714" v="618" actId="6549"/>
          <ac:spMkLst>
            <pc:docMk/>
            <pc:sldMk cId="1013249642" sldId="305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33:19.980" v="1192" actId="6549"/>
          <ac:spMkLst>
            <pc:docMk/>
            <pc:sldMk cId="1013249642" sldId="305"/>
            <ac:spMk id="7" creationId="{05C6A24A-CBFF-435A-BB22-BBB635C82435}"/>
          </ac:spMkLst>
        </pc:spChg>
      </pc:sldChg>
      <pc:sldChg chg="addSp delSp modSp mod addCm">
        <pc:chgData name="Gregorová Vladislava" userId="68646788-ed4d-4c52-9525-78b19c01841a" providerId="ADAL" clId="{BCE8EE59-DCC4-476C-9B6A-BC14E04BBB99}" dt="2022-05-17T05:43:18.256" v="2063" actId="20577"/>
        <pc:sldMkLst>
          <pc:docMk/>
          <pc:sldMk cId="1354673523" sldId="306"/>
        </pc:sldMkLst>
        <pc:spChg chg="mod">
          <ac:chgData name="Gregorová Vladislava" userId="68646788-ed4d-4c52-9525-78b19c01841a" providerId="ADAL" clId="{BCE8EE59-DCC4-476C-9B6A-BC14E04BBB99}" dt="2022-05-14T10:22:16.595" v="367" actId="20577"/>
          <ac:spMkLst>
            <pc:docMk/>
            <pc:sldMk cId="1354673523" sldId="306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22:06.585" v="355" actId="20577"/>
          <ac:spMkLst>
            <pc:docMk/>
            <pc:sldMk cId="1354673523" sldId="306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22:58.575" v="375" actId="14100"/>
          <ac:spMkLst>
            <pc:docMk/>
            <pc:sldMk cId="1354673523" sldId="306"/>
            <ac:spMk id="7" creationId="{05C6A24A-CBFF-435A-BB22-BBB635C82435}"/>
          </ac:spMkLst>
        </pc:spChg>
        <pc:spChg chg="add del mod">
          <ac:chgData name="Gregorová Vladislava" userId="68646788-ed4d-4c52-9525-78b19c01841a" providerId="ADAL" clId="{BCE8EE59-DCC4-476C-9B6A-BC14E04BBB99}" dt="2022-05-17T05:43:18.256" v="2063" actId="20577"/>
          <ac:spMkLst>
            <pc:docMk/>
            <pc:sldMk cId="1354673523" sldId="306"/>
            <ac:spMk id="8" creationId="{E28C0FA2-8A97-4BD0-B0E9-E069C8D45CE6}"/>
          </ac:spMkLst>
        </pc:spChg>
      </pc:sldChg>
      <pc:sldChg chg="addSp modSp mod">
        <pc:chgData name="Gregorová Vladislava" userId="68646788-ed4d-4c52-9525-78b19c01841a" providerId="ADAL" clId="{BCE8EE59-DCC4-476C-9B6A-BC14E04BBB99}" dt="2022-05-14T10:45:22.064" v="1632" actId="6549"/>
        <pc:sldMkLst>
          <pc:docMk/>
          <pc:sldMk cId="615529063" sldId="308"/>
        </pc:sldMkLst>
        <pc:spChg chg="mod">
          <ac:chgData name="Gregorová Vladislava" userId="68646788-ed4d-4c52-9525-78b19c01841a" providerId="ADAL" clId="{BCE8EE59-DCC4-476C-9B6A-BC14E04BBB99}" dt="2022-05-14T10:34:29.542" v="1230" actId="6549"/>
          <ac:spMkLst>
            <pc:docMk/>
            <pc:sldMk cId="615529063" sldId="308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45:22.064" v="1632" actId="6549"/>
          <ac:spMkLst>
            <pc:docMk/>
            <pc:sldMk cId="615529063" sldId="308"/>
            <ac:spMk id="7" creationId="{05C6A24A-CBFF-435A-BB22-BBB635C82435}"/>
          </ac:spMkLst>
        </pc:spChg>
        <pc:picChg chg="add mod">
          <ac:chgData name="Gregorová Vladislava" userId="68646788-ed4d-4c52-9525-78b19c01841a" providerId="ADAL" clId="{BCE8EE59-DCC4-476C-9B6A-BC14E04BBB99}" dt="2022-05-14T10:37:22.801" v="1324" actId="207"/>
          <ac:picMkLst>
            <pc:docMk/>
            <pc:sldMk cId="615529063" sldId="308"/>
            <ac:picMk id="8" creationId="{12BF548D-A1EB-485F-95CD-709DADBBFC75}"/>
          </ac:picMkLst>
        </pc:picChg>
      </pc:sldChg>
      <pc:sldChg chg="delSp modSp mod">
        <pc:chgData name="Gregorová Vladislava" userId="68646788-ed4d-4c52-9525-78b19c01841a" providerId="ADAL" clId="{BCE8EE59-DCC4-476C-9B6A-BC14E04BBB99}" dt="2022-05-14T10:42:35.368" v="1596" actId="6549"/>
        <pc:sldMkLst>
          <pc:docMk/>
          <pc:sldMk cId="2506748089" sldId="315"/>
        </pc:sldMkLst>
        <pc:spChg chg="mod">
          <ac:chgData name="Gregorová Vladislava" userId="68646788-ed4d-4c52-9525-78b19c01841a" providerId="ADAL" clId="{BCE8EE59-DCC4-476C-9B6A-BC14E04BBB99}" dt="2022-05-14T10:39:19.694" v="1373" actId="20577"/>
          <ac:spMkLst>
            <pc:docMk/>
            <pc:sldMk cId="2506748089" sldId="315"/>
            <ac:spMk id="2" creationId="{00000000-0000-0000-0000-000000000000}"/>
          </ac:spMkLst>
        </pc:spChg>
        <pc:spChg chg="del">
          <ac:chgData name="Gregorová Vladislava" userId="68646788-ed4d-4c52-9525-78b19c01841a" providerId="ADAL" clId="{BCE8EE59-DCC4-476C-9B6A-BC14E04BBB99}" dt="2022-05-14T10:37:42.769" v="1326" actId="478"/>
          <ac:spMkLst>
            <pc:docMk/>
            <pc:sldMk cId="2506748089" sldId="315"/>
            <ac:spMk id="6" creationId="{82F93CCF-8590-4644-A0E2-C4DD113178FC}"/>
          </ac:spMkLst>
        </pc:spChg>
        <pc:spChg chg="mod">
          <ac:chgData name="Gregorová Vladislava" userId="68646788-ed4d-4c52-9525-78b19c01841a" providerId="ADAL" clId="{BCE8EE59-DCC4-476C-9B6A-BC14E04BBB99}" dt="2022-05-14T10:42:35.368" v="1596" actId="6549"/>
          <ac:spMkLst>
            <pc:docMk/>
            <pc:sldMk cId="2506748089" sldId="315"/>
            <ac:spMk id="7" creationId="{05C6A24A-CBFF-435A-BB22-BBB635C82435}"/>
          </ac:spMkLst>
        </pc:spChg>
        <pc:spChg chg="del mod">
          <ac:chgData name="Gregorová Vladislava" userId="68646788-ed4d-4c52-9525-78b19c01841a" providerId="ADAL" clId="{BCE8EE59-DCC4-476C-9B6A-BC14E04BBB99}" dt="2022-05-14T10:38:15.112" v="1339" actId="478"/>
          <ac:spMkLst>
            <pc:docMk/>
            <pc:sldMk cId="2506748089" sldId="315"/>
            <ac:spMk id="16" creationId="{D3D7EAE3-EF08-463D-AF73-4A0916EEE0BD}"/>
          </ac:spMkLst>
        </pc:spChg>
        <pc:spChg chg="del mod">
          <ac:chgData name="Gregorová Vladislava" userId="68646788-ed4d-4c52-9525-78b19c01841a" providerId="ADAL" clId="{BCE8EE59-DCC4-476C-9B6A-BC14E04BBB99}" dt="2022-05-14T10:38:06.726" v="1336" actId="478"/>
          <ac:spMkLst>
            <pc:docMk/>
            <pc:sldMk cId="2506748089" sldId="315"/>
            <ac:spMk id="19" creationId="{C0FDC0E2-3860-49BA-9BFC-847E31EB9827}"/>
          </ac:spMkLst>
        </pc:spChg>
        <pc:spChg chg="del mod">
          <ac:chgData name="Gregorová Vladislava" userId="68646788-ed4d-4c52-9525-78b19c01841a" providerId="ADAL" clId="{BCE8EE59-DCC4-476C-9B6A-BC14E04BBB99}" dt="2022-05-14T10:38:00.571" v="1334" actId="478"/>
          <ac:spMkLst>
            <pc:docMk/>
            <pc:sldMk cId="2506748089" sldId="315"/>
            <ac:spMk id="20" creationId="{D7BE683C-1122-40D3-87DF-D183F801B0ED}"/>
          </ac:spMkLst>
        </pc:spChg>
        <pc:spChg chg="del mod">
          <ac:chgData name="Gregorová Vladislava" userId="68646788-ed4d-4c52-9525-78b19c01841a" providerId="ADAL" clId="{BCE8EE59-DCC4-476C-9B6A-BC14E04BBB99}" dt="2022-05-14T10:38:28.004" v="1343" actId="478"/>
          <ac:spMkLst>
            <pc:docMk/>
            <pc:sldMk cId="2506748089" sldId="315"/>
            <ac:spMk id="21" creationId="{ABD1086C-CBC2-4DCD-8CB6-02C69C09DF71}"/>
          </ac:spMkLst>
        </pc:spChg>
        <pc:spChg chg="del mod">
          <ac:chgData name="Gregorová Vladislava" userId="68646788-ed4d-4c52-9525-78b19c01841a" providerId="ADAL" clId="{BCE8EE59-DCC4-476C-9B6A-BC14E04BBB99}" dt="2022-05-14T10:38:46.134" v="1350" actId="478"/>
          <ac:spMkLst>
            <pc:docMk/>
            <pc:sldMk cId="2506748089" sldId="315"/>
            <ac:spMk id="25" creationId="{F52169D6-3A18-4638-BE59-0ED84666CC4F}"/>
          </ac:spMkLst>
        </pc:spChg>
        <pc:spChg chg="del mod">
          <ac:chgData name="Gregorová Vladislava" userId="68646788-ed4d-4c52-9525-78b19c01841a" providerId="ADAL" clId="{BCE8EE59-DCC4-476C-9B6A-BC14E04BBB99}" dt="2022-05-14T10:38:38.356" v="1347" actId="21"/>
          <ac:spMkLst>
            <pc:docMk/>
            <pc:sldMk cId="2506748089" sldId="315"/>
            <ac:spMk id="26" creationId="{8F4787E1-63CD-4FCD-8D6D-B4941444C057}"/>
          </ac:spMkLst>
        </pc:spChg>
        <pc:picChg chg="del">
          <ac:chgData name="Gregorová Vladislava" userId="68646788-ed4d-4c52-9525-78b19c01841a" providerId="ADAL" clId="{BCE8EE59-DCC4-476C-9B6A-BC14E04BBB99}" dt="2022-05-14T10:38:58.218" v="1354" actId="21"/>
          <ac:picMkLst>
            <pc:docMk/>
            <pc:sldMk cId="2506748089" sldId="315"/>
            <ac:picMk id="8" creationId="{008B4018-225E-44F1-BABC-9ADC6F59C2A0}"/>
          </ac:picMkLst>
        </pc:picChg>
        <pc:picChg chg="del">
          <ac:chgData name="Gregorová Vladislava" userId="68646788-ed4d-4c52-9525-78b19c01841a" providerId="ADAL" clId="{BCE8EE59-DCC4-476C-9B6A-BC14E04BBB99}" dt="2022-05-14T10:38:54.963" v="1353" actId="21"/>
          <ac:picMkLst>
            <pc:docMk/>
            <pc:sldMk cId="2506748089" sldId="315"/>
            <ac:picMk id="9" creationId="{C962A8F7-4D5A-4654-A919-DC23021B6790}"/>
          </ac:picMkLst>
        </pc:picChg>
        <pc:picChg chg="del">
          <ac:chgData name="Gregorová Vladislava" userId="68646788-ed4d-4c52-9525-78b19c01841a" providerId="ADAL" clId="{BCE8EE59-DCC4-476C-9B6A-BC14E04BBB99}" dt="2022-05-14T10:38:50.756" v="1352" actId="478"/>
          <ac:picMkLst>
            <pc:docMk/>
            <pc:sldMk cId="2506748089" sldId="315"/>
            <ac:picMk id="10" creationId="{08D10DCB-7726-4FED-AD42-4BDC19440556}"/>
          </ac:picMkLst>
        </pc:picChg>
        <pc:picChg chg="del mod">
          <ac:chgData name="Gregorová Vladislava" userId="68646788-ed4d-4c52-9525-78b19c01841a" providerId="ADAL" clId="{BCE8EE59-DCC4-476C-9B6A-BC14E04BBB99}" dt="2022-05-14T10:38:33.823" v="1346" actId="478"/>
          <ac:picMkLst>
            <pc:docMk/>
            <pc:sldMk cId="2506748089" sldId="315"/>
            <ac:picMk id="12" creationId="{55BECE49-0209-4565-9008-30E9562EC773}"/>
          </ac:picMkLst>
        </pc:picChg>
        <pc:picChg chg="del mod">
          <ac:chgData name="Gregorová Vladislava" userId="68646788-ed4d-4c52-9525-78b19c01841a" providerId="ADAL" clId="{BCE8EE59-DCC4-476C-9B6A-BC14E04BBB99}" dt="2022-05-14T10:38:48.409" v="1351" actId="478"/>
          <ac:picMkLst>
            <pc:docMk/>
            <pc:sldMk cId="2506748089" sldId="315"/>
            <ac:picMk id="13" creationId="{FF90141D-5125-4995-9903-B53ED0634E7F}"/>
          </ac:picMkLst>
        </pc:picChg>
        <pc:picChg chg="del">
          <ac:chgData name="Gregorová Vladislava" userId="68646788-ed4d-4c52-9525-78b19c01841a" providerId="ADAL" clId="{BCE8EE59-DCC4-476C-9B6A-BC14E04BBB99}" dt="2022-05-14T10:38:21.141" v="1341" actId="478"/>
          <ac:picMkLst>
            <pc:docMk/>
            <pc:sldMk cId="2506748089" sldId="315"/>
            <ac:picMk id="14" creationId="{8ED2CB3D-96CC-443B-8658-8436FCCD8658}"/>
          </ac:picMkLst>
        </pc:picChg>
        <pc:picChg chg="del">
          <ac:chgData name="Gregorová Vladislava" userId="68646788-ed4d-4c52-9525-78b19c01841a" providerId="ADAL" clId="{BCE8EE59-DCC4-476C-9B6A-BC14E04BBB99}" dt="2022-05-14T10:38:18.323" v="1340" actId="478"/>
          <ac:picMkLst>
            <pc:docMk/>
            <pc:sldMk cId="2506748089" sldId="315"/>
            <ac:picMk id="15" creationId="{B674FB32-FDB8-4061-AA54-C0404575ECE0}"/>
          </ac:picMkLst>
        </pc:picChg>
        <pc:picChg chg="del">
          <ac:chgData name="Gregorová Vladislava" userId="68646788-ed4d-4c52-9525-78b19c01841a" providerId="ADAL" clId="{BCE8EE59-DCC4-476C-9B6A-BC14E04BBB99}" dt="2022-05-14T10:38:08.959" v="1337" actId="478"/>
          <ac:picMkLst>
            <pc:docMk/>
            <pc:sldMk cId="2506748089" sldId="315"/>
            <ac:picMk id="17" creationId="{E04D4BB0-17C8-459E-AFAA-7BC1E57F7090}"/>
          </ac:picMkLst>
        </pc:picChg>
        <pc:picChg chg="del mod">
          <ac:chgData name="Gregorová Vladislava" userId="68646788-ed4d-4c52-9525-78b19c01841a" providerId="ADAL" clId="{BCE8EE59-DCC4-476C-9B6A-BC14E04BBB99}" dt="2022-05-14T10:38:43.246" v="1348" actId="21"/>
          <ac:picMkLst>
            <pc:docMk/>
            <pc:sldMk cId="2506748089" sldId="315"/>
            <ac:picMk id="18" creationId="{AD23C90E-5D76-45F6-91B6-AA1BF4EB87BA}"/>
          </ac:picMkLst>
        </pc:picChg>
        <pc:picChg chg="del">
          <ac:chgData name="Gregorová Vladislava" userId="68646788-ed4d-4c52-9525-78b19c01841a" providerId="ADAL" clId="{BCE8EE59-DCC4-476C-9B6A-BC14E04BBB99}" dt="2022-05-14T10:37:51.559" v="1329" actId="478"/>
          <ac:picMkLst>
            <pc:docMk/>
            <pc:sldMk cId="2506748089" sldId="315"/>
            <ac:picMk id="22" creationId="{3DB39545-C445-48BA-8E99-D0BE21671D9E}"/>
          </ac:picMkLst>
        </pc:picChg>
        <pc:picChg chg="del">
          <ac:chgData name="Gregorová Vladislava" userId="68646788-ed4d-4c52-9525-78b19c01841a" providerId="ADAL" clId="{BCE8EE59-DCC4-476C-9B6A-BC14E04BBB99}" dt="2022-05-14T10:37:47.751" v="1328" actId="478"/>
          <ac:picMkLst>
            <pc:docMk/>
            <pc:sldMk cId="2506748089" sldId="315"/>
            <ac:picMk id="23" creationId="{62EA782F-4140-430E-8DF4-DE163EFBEE9D}"/>
          </ac:picMkLst>
        </pc:picChg>
        <pc:picChg chg="del">
          <ac:chgData name="Gregorová Vladislava" userId="68646788-ed4d-4c52-9525-78b19c01841a" providerId="ADAL" clId="{BCE8EE59-DCC4-476C-9B6A-BC14E04BBB99}" dt="2022-05-14T10:37:45.674" v="1327" actId="478"/>
          <ac:picMkLst>
            <pc:docMk/>
            <pc:sldMk cId="2506748089" sldId="315"/>
            <ac:picMk id="24" creationId="{0FD162DC-8A5D-4118-812B-DC2D38E6C791}"/>
          </ac:picMkLst>
        </pc:picChg>
      </pc:sldChg>
      <pc:sldChg chg="addSp delSp modSp mod">
        <pc:chgData name="Gregorová Vladislava" userId="68646788-ed4d-4c52-9525-78b19c01841a" providerId="ADAL" clId="{BCE8EE59-DCC4-476C-9B6A-BC14E04BBB99}" dt="2022-05-17T05:49:58.442" v="2112" actId="208"/>
        <pc:sldMkLst>
          <pc:docMk/>
          <pc:sldMk cId="2714726239" sldId="317"/>
        </pc:sldMkLst>
        <pc:spChg chg="mod">
          <ac:chgData name="Gregorová Vladislava" userId="68646788-ed4d-4c52-9525-78b19c01841a" providerId="ADAL" clId="{BCE8EE59-DCC4-476C-9B6A-BC14E04BBB99}" dt="2022-05-17T05:47:20.513" v="2088" actId="14100"/>
          <ac:spMkLst>
            <pc:docMk/>
            <pc:sldMk cId="2714726239" sldId="31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7T05:47:42.227" v="2102" actId="20577"/>
          <ac:spMkLst>
            <pc:docMk/>
            <pc:sldMk cId="2714726239" sldId="317"/>
            <ac:spMk id="8" creationId="{096BF770-8136-402A-A741-32AD7E81BB6C}"/>
          </ac:spMkLst>
        </pc:spChg>
        <pc:spChg chg="add mod">
          <ac:chgData name="Gregorová Vladislava" userId="68646788-ed4d-4c52-9525-78b19c01841a" providerId="ADAL" clId="{BCE8EE59-DCC4-476C-9B6A-BC14E04BBB99}" dt="2022-05-17T05:49:58.442" v="2112" actId="208"/>
          <ac:spMkLst>
            <pc:docMk/>
            <pc:sldMk cId="2714726239" sldId="317"/>
            <ac:spMk id="9" creationId="{8082602B-7A7A-4D5F-A75A-C547982B79AE}"/>
          </ac:spMkLst>
        </pc:spChg>
        <pc:graphicFrameChg chg="del mod modGraphic">
          <ac:chgData name="Gregorová Vladislava" userId="68646788-ed4d-4c52-9525-78b19c01841a" providerId="ADAL" clId="{BCE8EE59-DCC4-476C-9B6A-BC14E04BBB99}" dt="2022-05-14T10:13:36.567" v="62" actId="478"/>
          <ac:graphicFrameMkLst>
            <pc:docMk/>
            <pc:sldMk cId="2714726239" sldId="317"/>
            <ac:graphicFrameMk id="6" creationId="{99CBC2E8-BF60-42B6-9E1D-1F6B65AE1661}"/>
          </ac:graphicFrameMkLst>
        </pc:graphicFrameChg>
        <pc:picChg chg="add mod">
          <ac:chgData name="Gregorová Vladislava" userId="68646788-ed4d-4c52-9525-78b19c01841a" providerId="ADAL" clId="{BCE8EE59-DCC4-476C-9B6A-BC14E04BBB99}" dt="2022-05-17T05:49:08.894" v="2107" actId="14100"/>
          <ac:picMkLst>
            <pc:docMk/>
            <pc:sldMk cId="2714726239" sldId="317"/>
            <ac:picMk id="7" creationId="{87C29A63-15C7-474A-8CF5-B0F78E58BA26}"/>
          </ac:picMkLst>
        </pc:picChg>
      </pc:sldChg>
      <pc:sldChg chg="del">
        <pc:chgData name="Gregorová Vladislava" userId="68646788-ed4d-4c52-9525-78b19c01841a" providerId="ADAL" clId="{BCE8EE59-DCC4-476C-9B6A-BC14E04BBB99}" dt="2022-05-14T10:42:46.527" v="1597" actId="2696"/>
        <pc:sldMkLst>
          <pc:docMk/>
          <pc:sldMk cId="3512867204" sldId="321"/>
        </pc:sldMkLst>
      </pc:sldChg>
      <pc:sldChg chg="addSp modSp mod">
        <pc:chgData name="Gregorová Vladislava" userId="68646788-ed4d-4c52-9525-78b19c01841a" providerId="ADAL" clId="{BCE8EE59-DCC4-476C-9B6A-BC14E04BBB99}" dt="2022-05-17T05:44:48.979" v="2066" actId="14100"/>
        <pc:sldMkLst>
          <pc:docMk/>
          <pc:sldMk cId="3223094665" sldId="325"/>
        </pc:sldMkLst>
        <pc:picChg chg="add mod">
          <ac:chgData name="Gregorová Vladislava" userId="68646788-ed4d-4c52-9525-78b19c01841a" providerId="ADAL" clId="{BCE8EE59-DCC4-476C-9B6A-BC14E04BBB99}" dt="2022-05-17T05:44:48.979" v="2066" actId="14100"/>
          <ac:picMkLst>
            <pc:docMk/>
            <pc:sldMk cId="3223094665" sldId="325"/>
            <ac:picMk id="7" creationId="{D9ECF3E9-DA9A-4A9D-9C72-19023996FA3C}"/>
          </ac:picMkLst>
        </pc:picChg>
      </pc:sldChg>
      <pc:sldChg chg="del">
        <pc:chgData name="Gregorová Vladislava" userId="68646788-ed4d-4c52-9525-78b19c01841a" providerId="ADAL" clId="{BCE8EE59-DCC4-476C-9B6A-BC14E04BBB99}" dt="2022-05-14T10:42:51.364" v="1598" actId="2696"/>
        <pc:sldMkLst>
          <pc:docMk/>
          <pc:sldMk cId="83977338" sldId="326"/>
        </pc:sldMkLst>
      </pc:sldChg>
      <pc:sldChg chg="modSp add mod">
        <pc:chgData name="Gregorová Vladislava" userId="68646788-ed4d-4c52-9525-78b19c01841a" providerId="ADAL" clId="{BCE8EE59-DCC4-476C-9B6A-BC14E04BBB99}" dt="2022-05-14T10:52:47.881" v="2062" actId="6549"/>
        <pc:sldMkLst>
          <pc:docMk/>
          <pc:sldMk cId="3418891264" sldId="326"/>
        </pc:sldMkLst>
        <pc:spChg chg="mod">
          <ac:chgData name="Gregorová Vladislava" userId="68646788-ed4d-4c52-9525-78b19c01841a" providerId="ADAL" clId="{BCE8EE59-DCC4-476C-9B6A-BC14E04BBB99}" dt="2022-05-14T10:50:17.115" v="1711" actId="6549"/>
          <ac:spMkLst>
            <pc:docMk/>
            <pc:sldMk cId="3418891264" sldId="326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BCE8EE59-DCC4-476C-9B6A-BC14E04BBB99}" dt="2022-05-14T10:52:47.881" v="2062" actId="6549"/>
          <ac:spMkLst>
            <pc:docMk/>
            <pc:sldMk cId="3418891264" sldId="326"/>
            <ac:spMk id="7" creationId="{05C6A24A-CBFF-435A-BB22-BBB635C82435}"/>
          </ac:spMkLst>
        </pc:spChg>
      </pc:sldChg>
      <pc:sldChg chg="del">
        <pc:chgData name="Gregorová Vladislava" userId="68646788-ed4d-4c52-9525-78b19c01841a" providerId="ADAL" clId="{BCE8EE59-DCC4-476C-9B6A-BC14E04BBB99}" dt="2022-05-14T10:43:02.849" v="1601" actId="2696"/>
        <pc:sldMkLst>
          <pc:docMk/>
          <pc:sldMk cId="1841398665" sldId="327"/>
        </pc:sldMkLst>
      </pc:sldChg>
      <pc:sldChg chg="del">
        <pc:chgData name="Gregorová Vladislava" userId="68646788-ed4d-4c52-9525-78b19c01841a" providerId="ADAL" clId="{BCE8EE59-DCC4-476C-9B6A-BC14E04BBB99}" dt="2022-05-14T10:43:37.036" v="1609" actId="2696"/>
        <pc:sldMkLst>
          <pc:docMk/>
          <pc:sldMk cId="2715990819" sldId="328"/>
        </pc:sldMkLst>
      </pc:sldChg>
      <pc:sldChg chg="del">
        <pc:chgData name="Gregorová Vladislava" userId="68646788-ed4d-4c52-9525-78b19c01841a" providerId="ADAL" clId="{BCE8EE59-DCC4-476C-9B6A-BC14E04BBB99}" dt="2022-05-14T10:42:55.288" v="1599" actId="2696"/>
        <pc:sldMkLst>
          <pc:docMk/>
          <pc:sldMk cId="1965518147" sldId="329"/>
        </pc:sldMkLst>
      </pc:sldChg>
      <pc:sldChg chg="del">
        <pc:chgData name="Gregorová Vladislava" userId="68646788-ed4d-4c52-9525-78b19c01841a" providerId="ADAL" clId="{BCE8EE59-DCC4-476C-9B6A-BC14E04BBB99}" dt="2022-05-14T10:43:25.037" v="1606" actId="2696"/>
        <pc:sldMkLst>
          <pc:docMk/>
          <pc:sldMk cId="901797379" sldId="330"/>
        </pc:sldMkLst>
      </pc:sldChg>
      <pc:sldChg chg="del">
        <pc:chgData name="Gregorová Vladislava" userId="68646788-ed4d-4c52-9525-78b19c01841a" providerId="ADAL" clId="{BCE8EE59-DCC4-476C-9B6A-BC14E04BBB99}" dt="2022-05-14T10:42:59.035" v="1600" actId="2696"/>
        <pc:sldMkLst>
          <pc:docMk/>
          <pc:sldMk cId="1758618559" sldId="331"/>
        </pc:sldMkLst>
      </pc:sldChg>
      <pc:sldChg chg="del">
        <pc:chgData name="Gregorová Vladislava" userId="68646788-ed4d-4c52-9525-78b19c01841a" providerId="ADAL" clId="{BCE8EE59-DCC4-476C-9B6A-BC14E04BBB99}" dt="2022-05-14T10:43:30.107" v="1607" actId="2696"/>
        <pc:sldMkLst>
          <pc:docMk/>
          <pc:sldMk cId="120675319" sldId="332"/>
        </pc:sldMkLst>
      </pc:sldChg>
      <pc:sldChg chg="del">
        <pc:chgData name="Gregorová Vladislava" userId="68646788-ed4d-4c52-9525-78b19c01841a" providerId="ADAL" clId="{BCE8EE59-DCC4-476C-9B6A-BC14E04BBB99}" dt="2022-05-14T10:43:47.425" v="1612" actId="2696"/>
        <pc:sldMkLst>
          <pc:docMk/>
          <pc:sldMk cId="2321494402" sldId="333"/>
        </pc:sldMkLst>
      </pc:sldChg>
      <pc:sldChg chg="del">
        <pc:chgData name="Gregorová Vladislava" userId="68646788-ed4d-4c52-9525-78b19c01841a" providerId="ADAL" clId="{BCE8EE59-DCC4-476C-9B6A-BC14E04BBB99}" dt="2022-05-14T10:43:07.351" v="1602" actId="2696"/>
        <pc:sldMkLst>
          <pc:docMk/>
          <pc:sldMk cId="3284940836" sldId="334"/>
        </pc:sldMkLst>
      </pc:sldChg>
      <pc:sldChg chg="del">
        <pc:chgData name="Gregorová Vladislava" userId="68646788-ed4d-4c52-9525-78b19c01841a" providerId="ADAL" clId="{BCE8EE59-DCC4-476C-9B6A-BC14E04BBB99}" dt="2022-05-14T10:43:11.564" v="1603" actId="2696"/>
        <pc:sldMkLst>
          <pc:docMk/>
          <pc:sldMk cId="3806674283" sldId="335"/>
        </pc:sldMkLst>
      </pc:sldChg>
      <pc:sldChg chg="del">
        <pc:chgData name="Gregorová Vladislava" userId="68646788-ed4d-4c52-9525-78b19c01841a" providerId="ADAL" clId="{BCE8EE59-DCC4-476C-9B6A-BC14E04BBB99}" dt="2022-05-14T10:43:15.368" v="1604" actId="2696"/>
        <pc:sldMkLst>
          <pc:docMk/>
          <pc:sldMk cId="4286731263" sldId="336"/>
        </pc:sldMkLst>
      </pc:sldChg>
      <pc:sldChg chg="del">
        <pc:chgData name="Gregorová Vladislava" userId="68646788-ed4d-4c52-9525-78b19c01841a" providerId="ADAL" clId="{BCE8EE59-DCC4-476C-9B6A-BC14E04BBB99}" dt="2022-05-14T10:43:19.088" v="1605" actId="2696"/>
        <pc:sldMkLst>
          <pc:docMk/>
          <pc:sldMk cId="110713337" sldId="337"/>
        </pc:sldMkLst>
      </pc:sldChg>
      <pc:sldChg chg="del">
        <pc:chgData name="Gregorová Vladislava" userId="68646788-ed4d-4c52-9525-78b19c01841a" providerId="ADAL" clId="{BCE8EE59-DCC4-476C-9B6A-BC14E04BBB99}" dt="2022-05-14T10:43:40.385" v="1610" actId="2696"/>
        <pc:sldMkLst>
          <pc:docMk/>
          <pc:sldMk cId="1545746322" sldId="338"/>
        </pc:sldMkLst>
      </pc:sldChg>
      <pc:sldChg chg="del">
        <pc:chgData name="Gregorová Vladislava" userId="68646788-ed4d-4c52-9525-78b19c01841a" providerId="ADAL" clId="{BCE8EE59-DCC4-476C-9B6A-BC14E04BBB99}" dt="2022-05-14T10:43:43.736" v="1611" actId="2696"/>
        <pc:sldMkLst>
          <pc:docMk/>
          <pc:sldMk cId="2665732159" sldId="339"/>
        </pc:sldMkLst>
      </pc:sldChg>
      <pc:sldChg chg="del">
        <pc:chgData name="Gregorová Vladislava" userId="68646788-ed4d-4c52-9525-78b19c01841a" providerId="ADAL" clId="{BCE8EE59-DCC4-476C-9B6A-BC14E04BBB99}" dt="2022-05-14T10:43:33.651" v="1608" actId="2696"/>
        <pc:sldMkLst>
          <pc:docMk/>
          <pc:sldMk cId="2658243447" sldId="340"/>
        </pc:sldMkLst>
      </pc:sldChg>
    </pc:docChg>
  </pc:docChgLst>
  <pc:docChgLst>
    <pc:chgData name="Gregorová Vladislava" userId="68646788-ed4d-4c52-9525-78b19c01841a" providerId="ADAL" clId="{9B116CC2-84B9-4642-B7B3-CA58B51417EC}"/>
    <pc:docChg chg="custSel addSld modSld sldOrd">
      <pc:chgData name="Gregorová Vladislava" userId="68646788-ed4d-4c52-9525-78b19c01841a" providerId="ADAL" clId="{9B116CC2-84B9-4642-B7B3-CA58B51417EC}" dt="2022-05-13T10:26:13.619" v="949" actId="14100"/>
      <pc:docMkLst>
        <pc:docMk/>
      </pc:docMkLst>
      <pc:sldChg chg="modSp mod">
        <pc:chgData name="Gregorová Vladislava" userId="68646788-ed4d-4c52-9525-78b19c01841a" providerId="ADAL" clId="{9B116CC2-84B9-4642-B7B3-CA58B51417EC}" dt="2022-05-13T10:24:37.234" v="916" actId="6549"/>
        <pc:sldMkLst>
          <pc:docMk/>
          <pc:sldMk cId="3316444483" sldId="256"/>
        </pc:sldMkLst>
        <pc:spChg chg="mod">
          <ac:chgData name="Gregorová Vladislava" userId="68646788-ed4d-4c52-9525-78b19c01841a" providerId="ADAL" clId="{9B116CC2-84B9-4642-B7B3-CA58B51417EC}" dt="2022-05-11T07:04:05.697" v="7" actId="6549"/>
          <ac:spMkLst>
            <pc:docMk/>
            <pc:sldMk cId="3316444483" sldId="256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9B116CC2-84B9-4642-B7B3-CA58B51417EC}" dt="2022-05-13T10:24:37.234" v="916" actId="6549"/>
          <ac:spMkLst>
            <pc:docMk/>
            <pc:sldMk cId="3316444483" sldId="256"/>
            <ac:spMk id="3" creationId="{00000000-0000-0000-0000-000000000000}"/>
          </ac:spMkLst>
        </pc:spChg>
      </pc:sldChg>
      <pc:sldChg chg="modSp mod">
        <pc:chgData name="Gregorová Vladislava" userId="68646788-ed4d-4c52-9525-78b19c01841a" providerId="ADAL" clId="{9B116CC2-84B9-4642-B7B3-CA58B51417EC}" dt="2022-05-11T07:04:57.959" v="84" actId="6549"/>
        <pc:sldMkLst>
          <pc:docMk/>
          <pc:sldMk cId="1357540653" sldId="301"/>
        </pc:sldMkLst>
        <pc:spChg chg="mod">
          <ac:chgData name="Gregorová Vladislava" userId="68646788-ed4d-4c52-9525-78b19c01841a" providerId="ADAL" clId="{9B116CC2-84B9-4642-B7B3-CA58B51417EC}" dt="2022-05-11T07:04:57.959" v="84" actId="6549"/>
          <ac:spMkLst>
            <pc:docMk/>
            <pc:sldMk cId="1357540653" sldId="301"/>
            <ac:spMk id="2" creationId="{00000000-0000-0000-0000-000000000000}"/>
          </ac:spMkLst>
        </pc:spChg>
      </pc:sldChg>
      <pc:sldChg chg="ord">
        <pc:chgData name="Gregorová Vladislava" userId="68646788-ed4d-4c52-9525-78b19c01841a" providerId="ADAL" clId="{9B116CC2-84B9-4642-B7B3-CA58B51417EC}" dt="2022-05-11T07:07:46.168" v="86"/>
        <pc:sldMkLst>
          <pc:docMk/>
          <pc:sldMk cId="2506748089" sldId="315"/>
        </pc:sldMkLst>
      </pc:sldChg>
      <pc:sldChg chg="modSp mod">
        <pc:chgData name="Gregorová Vladislava" userId="68646788-ed4d-4c52-9525-78b19c01841a" providerId="ADAL" clId="{9B116CC2-84B9-4642-B7B3-CA58B51417EC}" dt="2022-05-13T10:19:15.692" v="892" actId="14100"/>
        <pc:sldMkLst>
          <pc:docMk/>
          <pc:sldMk cId="2714726239" sldId="317"/>
        </pc:sldMkLst>
        <pc:spChg chg="mod">
          <ac:chgData name="Gregorová Vladislava" userId="68646788-ed4d-4c52-9525-78b19c01841a" providerId="ADAL" clId="{9B116CC2-84B9-4642-B7B3-CA58B51417EC}" dt="2022-05-13T10:19:02.715" v="890" actId="14100"/>
          <ac:spMkLst>
            <pc:docMk/>
            <pc:sldMk cId="2714726239" sldId="317"/>
            <ac:spMk id="8" creationId="{096BF770-8136-402A-A741-32AD7E81BB6C}"/>
          </ac:spMkLst>
        </pc:spChg>
        <pc:graphicFrameChg chg="mod modGraphic">
          <ac:chgData name="Gregorová Vladislava" userId="68646788-ed4d-4c52-9525-78b19c01841a" providerId="ADAL" clId="{9B116CC2-84B9-4642-B7B3-CA58B51417EC}" dt="2022-05-13T10:19:15.692" v="892" actId="14100"/>
          <ac:graphicFrameMkLst>
            <pc:docMk/>
            <pc:sldMk cId="2714726239" sldId="317"/>
            <ac:graphicFrameMk id="6" creationId="{99CBC2E8-BF60-42B6-9E1D-1F6B65AE1661}"/>
          </ac:graphicFrameMkLst>
        </pc:graphicFrameChg>
      </pc:sldChg>
      <pc:sldChg chg="addSp modSp mod">
        <pc:chgData name="Gregorová Vladislava" userId="68646788-ed4d-4c52-9525-78b19c01841a" providerId="ADAL" clId="{9B116CC2-84B9-4642-B7B3-CA58B51417EC}" dt="2022-05-13T09:25:41.761" v="764" actId="14100"/>
        <pc:sldMkLst>
          <pc:docMk/>
          <pc:sldMk cId="3223094665" sldId="325"/>
        </pc:sldMkLst>
        <pc:picChg chg="add mod">
          <ac:chgData name="Gregorová Vladislava" userId="68646788-ed4d-4c52-9525-78b19c01841a" providerId="ADAL" clId="{9B116CC2-84B9-4642-B7B3-CA58B51417EC}" dt="2022-05-13T09:25:41.761" v="764" actId="14100"/>
          <ac:picMkLst>
            <pc:docMk/>
            <pc:sldMk cId="3223094665" sldId="325"/>
            <ac:picMk id="6" creationId="{C0CCFC52-638E-4DC0-91F2-E4665075979E}"/>
          </ac:picMkLst>
        </pc:picChg>
      </pc:sldChg>
      <pc:sldChg chg="modSp mod">
        <pc:chgData name="Gregorová Vladislava" userId="68646788-ed4d-4c52-9525-78b19c01841a" providerId="ADAL" clId="{9B116CC2-84B9-4642-B7B3-CA58B51417EC}" dt="2022-05-13T10:25:39.352" v="945" actId="113"/>
        <pc:sldMkLst>
          <pc:docMk/>
          <pc:sldMk cId="1841398665" sldId="327"/>
        </pc:sldMkLst>
        <pc:spChg chg="mod">
          <ac:chgData name="Gregorová Vladislava" userId="68646788-ed4d-4c52-9525-78b19c01841a" providerId="ADAL" clId="{9B116CC2-84B9-4642-B7B3-CA58B51417EC}" dt="2022-05-11T07:17:19.889" v="668" actId="14100"/>
          <ac:spMkLst>
            <pc:docMk/>
            <pc:sldMk cId="1841398665" sldId="327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9B116CC2-84B9-4642-B7B3-CA58B51417EC}" dt="2022-05-11T07:11:42.434" v="238" actId="1076"/>
          <ac:spMkLst>
            <pc:docMk/>
            <pc:sldMk cId="1841398665" sldId="327"/>
            <ac:spMk id="5" creationId="{00000000-0000-0000-0000-000000000000}"/>
          </ac:spMkLst>
        </pc:spChg>
        <pc:spChg chg="mod">
          <ac:chgData name="Gregorová Vladislava" userId="68646788-ed4d-4c52-9525-78b19c01841a" providerId="ADAL" clId="{9B116CC2-84B9-4642-B7B3-CA58B51417EC}" dt="2022-05-13T10:25:39.352" v="945" actId="113"/>
          <ac:spMkLst>
            <pc:docMk/>
            <pc:sldMk cId="1841398665" sldId="327"/>
            <ac:spMk id="7" creationId="{05C6A24A-CBFF-435A-BB22-BBB635C82435}"/>
          </ac:spMkLst>
        </pc:spChg>
        <pc:picChg chg="mod">
          <ac:chgData name="Gregorová Vladislava" userId="68646788-ed4d-4c52-9525-78b19c01841a" providerId="ADAL" clId="{9B116CC2-84B9-4642-B7B3-CA58B51417EC}" dt="2022-05-11T07:11:55.961" v="240" actId="1076"/>
          <ac:picMkLst>
            <pc:docMk/>
            <pc:sldMk cId="1841398665" sldId="327"/>
            <ac:picMk id="4" creationId="{00000000-0000-0000-0000-000000000000}"/>
          </ac:picMkLst>
        </pc:picChg>
      </pc:sldChg>
      <pc:sldChg chg="addSp delSp modSp mod ord">
        <pc:chgData name="Gregorová Vladislava" userId="68646788-ed4d-4c52-9525-78b19c01841a" providerId="ADAL" clId="{9B116CC2-84B9-4642-B7B3-CA58B51417EC}" dt="2022-05-13T10:15:38.483" v="867" actId="14100"/>
        <pc:sldMkLst>
          <pc:docMk/>
          <pc:sldMk cId="2715990819" sldId="328"/>
        </pc:sldMkLst>
        <pc:spChg chg="mod">
          <ac:chgData name="Gregorová Vladislava" userId="68646788-ed4d-4c52-9525-78b19c01841a" providerId="ADAL" clId="{9B116CC2-84B9-4642-B7B3-CA58B51417EC}" dt="2022-05-11T07:24:13.807" v="690" actId="14100"/>
          <ac:spMkLst>
            <pc:docMk/>
            <pc:sldMk cId="2715990819" sldId="328"/>
            <ac:spMk id="7" creationId="{05C6A24A-CBFF-435A-BB22-BBB635C82435}"/>
          </ac:spMkLst>
        </pc:spChg>
        <pc:picChg chg="add del">
          <ac:chgData name="Gregorová Vladislava" userId="68646788-ed4d-4c52-9525-78b19c01841a" providerId="ADAL" clId="{9B116CC2-84B9-4642-B7B3-CA58B51417EC}" dt="2022-05-11T07:20:36.848" v="673" actId="21"/>
          <ac:picMkLst>
            <pc:docMk/>
            <pc:sldMk cId="2715990819" sldId="328"/>
            <ac:picMk id="6" creationId="{52426CE5-B414-4FE1-9B2F-0471BCD5B5ED}"/>
          </ac:picMkLst>
        </pc:picChg>
        <pc:picChg chg="add del mod">
          <ac:chgData name="Gregorová Vladislava" userId="68646788-ed4d-4c52-9525-78b19c01841a" providerId="ADAL" clId="{9B116CC2-84B9-4642-B7B3-CA58B51417EC}" dt="2022-05-13T10:14:41.264" v="855" actId="21"/>
          <ac:picMkLst>
            <pc:docMk/>
            <pc:sldMk cId="2715990819" sldId="328"/>
            <ac:picMk id="6" creationId="{AC7AD4C1-83DD-4476-9C2F-0470D6189634}"/>
          </ac:picMkLst>
        </pc:picChg>
        <pc:picChg chg="del">
          <ac:chgData name="Gregorová Vladislava" userId="68646788-ed4d-4c52-9525-78b19c01841a" providerId="ADAL" clId="{9B116CC2-84B9-4642-B7B3-CA58B51417EC}" dt="2022-05-11T07:20:28.701" v="671" actId="21"/>
          <ac:picMkLst>
            <pc:docMk/>
            <pc:sldMk cId="2715990819" sldId="328"/>
            <ac:picMk id="9" creationId="{3AC47792-9C06-4E08-BC41-32481B77922A}"/>
          </ac:picMkLst>
        </pc:picChg>
        <pc:picChg chg="add del mod">
          <ac:chgData name="Gregorová Vladislava" userId="68646788-ed4d-4c52-9525-78b19c01841a" providerId="ADAL" clId="{9B116CC2-84B9-4642-B7B3-CA58B51417EC}" dt="2022-05-13T10:14:43.201" v="856" actId="21"/>
          <ac:picMkLst>
            <pc:docMk/>
            <pc:sldMk cId="2715990819" sldId="328"/>
            <ac:picMk id="9" creationId="{5F45C518-0F6C-43FB-90BA-475D47743284}"/>
          </ac:picMkLst>
        </pc:picChg>
        <pc:picChg chg="add del">
          <ac:chgData name="Gregorová Vladislava" userId="68646788-ed4d-4c52-9525-78b19c01841a" providerId="ADAL" clId="{9B116CC2-84B9-4642-B7B3-CA58B51417EC}" dt="2022-05-11T07:21:13.251" v="677" actId="21"/>
          <ac:picMkLst>
            <pc:docMk/>
            <pc:sldMk cId="2715990819" sldId="328"/>
            <ac:picMk id="10" creationId="{C37A28E0-1E8E-4D95-ACE7-D4B09A8501BC}"/>
          </ac:picMkLst>
        </pc:picChg>
        <pc:picChg chg="add mod">
          <ac:chgData name="Gregorová Vladislava" userId="68646788-ed4d-4c52-9525-78b19c01841a" providerId="ADAL" clId="{9B116CC2-84B9-4642-B7B3-CA58B51417EC}" dt="2022-05-13T10:15:38.483" v="867" actId="14100"/>
          <ac:picMkLst>
            <pc:docMk/>
            <pc:sldMk cId="2715990819" sldId="328"/>
            <ac:picMk id="10" creationId="{DA61009B-552E-43B4-9ADD-7C100DF6ED25}"/>
          </ac:picMkLst>
        </pc:picChg>
        <pc:picChg chg="del">
          <ac:chgData name="Gregorová Vladislava" userId="68646788-ed4d-4c52-9525-78b19c01841a" providerId="ADAL" clId="{9B116CC2-84B9-4642-B7B3-CA58B51417EC}" dt="2022-05-11T07:20:41.297" v="674" actId="21"/>
          <ac:picMkLst>
            <pc:docMk/>
            <pc:sldMk cId="2715990819" sldId="328"/>
            <ac:picMk id="11" creationId="{113ED2A2-C678-49CA-BAF3-5100C830BCEE}"/>
          </ac:picMkLst>
        </pc:picChg>
        <pc:picChg chg="add del">
          <ac:chgData name="Gregorová Vladislava" userId="68646788-ed4d-4c52-9525-78b19c01841a" providerId="ADAL" clId="{9B116CC2-84B9-4642-B7B3-CA58B51417EC}" dt="2022-05-11T07:22:14.152" v="683" actId="21"/>
          <ac:picMkLst>
            <pc:docMk/>
            <pc:sldMk cId="2715990819" sldId="328"/>
            <ac:picMk id="12" creationId="{9D935759-8F11-41BE-AFDF-A8C966FC8CF9}"/>
          </ac:picMkLst>
        </pc:picChg>
        <pc:picChg chg="add mod">
          <ac:chgData name="Gregorová Vladislava" userId="68646788-ed4d-4c52-9525-78b19c01841a" providerId="ADAL" clId="{9B116CC2-84B9-4642-B7B3-CA58B51417EC}" dt="2022-05-13T10:15:35.723" v="866" actId="14100"/>
          <ac:picMkLst>
            <pc:docMk/>
            <pc:sldMk cId="2715990819" sldId="328"/>
            <ac:picMk id="12" creationId="{9E9DB466-CDB1-41EC-840A-B2B82817489B}"/>
          </ac:picMkLst>
        </pc:picChg>
        <pc:picChg chg="del">
          <ac:chgData name="Gregorová Vladislava" userId="68646788-ed4d-4c52-9525-78b19c01841a" providerId="ADAL" clId="{9B116CC2-84B9-4642-B7B3-CA58B51417EC}" dt="2022-05-11T07:20:45.023" v="675" actId="21"/>
          <ac:picMkLst>
            <pc:docMk/>
            <pc:sldMk cId="2715990819" sldId="328"/>
            <ac:picMk id="15" creationId="{451DCA22-035B-43F8-AD5F-B18E88D5CAB7}"/>
          </ac:picMkLst>
        </pc:picChg>
        <pc:picChg chg="add del mod">
          <ac:chgData name="Gregorová Vladislava" userId="68646788-ed4d-4c52-9525-78b19c01841a" providerId="ADAL" clId="{9B116CC2-84B9-4642-B7B3-CA58B51417EC}" dt="2022-05-11T07:22:39.420" v="685" actId="21"/>
          <ac:picMkLst>
            <pc:docMk/>
            <pc:sldMk cId="2715990819" sldId="328"/>
            <ac:picMk id="16" creationId="{61DE4EAE-457E-4040-890D-EE71A070CD26}"/>
          </ac:picMkLst>
        </pc:picChg>
      </pc:sldChg>
      <pc:sldChg chg="add ord">
        <pc:chgData name="Gregorová Vladislava" userId="68646788-ed4d-4c52-9525-78b19c01841a" providerId="ADAL" clId="{9B116CC2-84B9-4642-B7B3-CA58B51417EC}" dt="2022-05-13T10:16:57.868" v="878"/>
        <pc:sldMkLst>
          <pc:docMk/>
          <pc:sldMk cId="901797379" sldId="330"/>
        </pc:sldMkLst>
      </pc:sldChg>
      <pc:sldChg chg="add ord">
        <pc:chgData name="Gregorová Vladislava" userId="68646788-ed4d-4c52-9525-78b19c01841a" providerId="ADAL" clId="{9B116CC2-84B9-4642-B7B3-CA58B51417EC}" dt="2022-05-11T07:21:42.519" v="681"/>
        <pc:sldMkLst>
          <pc:docMk/>
          <pc:sldMk cId="1758618559" sldId="331"/>
        </pc:sldMkLst>
      </pc:sldChg>
      <pc:sldChg chg="addSp modSp add mod ord">
        <pc:chgData name="Gregorová Vladislava" userId="68646788-ed4d-4c52-9525-78b19c01841a" providerId="ADAL" clId="{9B116CC2-84B9-4642-B7B3-CA58B51417EC}" dt="2022-05-13T10:18:15.529" v="887" actId="207"/>
        <pc:sldMkLst>
          <pc:docMk/>
          <pc:sldMk cId="120675319" sldId="332"/>
        </pc:sldMkLst>
        <pc:spChg chg="mod">
          <ac:chgData name="Gregorová Vladislava" userId="68646788-ed4d-4c52-9525-78b19c01841a" providerId="ADAL" clId="{9B116CC2-84B9-4642-B7B3-CA58B51417EC}" dt="2022-05-11T07:14:59.808" v="458" actId="6549"/>
          <ac:spMkLst>
            <pc:docMk/>
            <pc:sldMk cId="120675319" sldId="332"/>
            <ac:spMk id="2" creationId="{00000000-0000-0000-0000-000000000000}"/>
          </ac:spMkLst>
        </pc:spChg>
        <pc:spChg chg="mod">
          <ac:chgData name="Gregorová Vladislava" userId="68646788-ed4d-4c52-9525-78b19c01841a" providerId="ADAL" clId="{9B116CC2-84B9-4642-B7B3-CA58B51417EC}" dt="2022-05-11T07:17:09.090" v="667" actId="6549"/>
          <ac:spMkLst>
            <pc:docMk/>
            <pc:sldMk cId="120675319" sldId="332"/>
            <ac:spMk id="7" creationId="{05C6A24A-CBFF-435A-BB22-BBB635C82435}"/>
          </ac:spMkLst>
        </pc:spChg>
        <pc:picChg chg="add mod">
          <ac:chgData name="Gregorová Vladislava" userId="68646788-ed4d-4c52-9525-78b19c01841a" providerId="ADAL" clId="{9B116CC2-84B9-4642-B7B3-CA58B51417EC}" dt="2022-05-13T10:18:15.529" v="887" actId="207"/>
          <ac:picMkLst>
            <pc:docMk/>
            <pc:sldMk cId="120675319" sldId="332"/>
            <ac:picMk id="9" creationId="{6CC008FC-4ECD-409D-89CD-A058B224618F}"/>
          </ac:picMkLst>
        </pc:picChg>
      </pc:sldChg>
      <pc:sldChg chg="addSp delSp modSp add mod">
        <pc:chgData name="Gregorová Vladislava" userId="68646788-ed4d-4c52-9525-78b19c01841a" providerId="ADAL" clId="{9B116CC2-84B9-4642-B7B3-CA58B51417EC}" dt="2022-05-11T07:30:37.474" v="760" actId="14100"/>
        <pc:sldMkLst>
          <pc:docMk/>
          <pc:sldMk cId="2321494402" sldId="333"/>
        </pc:sldMkLst>
        <pc:spChg chg="mod">
          <ac:chgData name="Gregorová Vladislava" userId="68646788-ed4d-4c52-9525-78b19c01841a" providerId="ADAL" clId="{9B116CC2-84B9-4642-B7B3-CA58B51417EC}" dt="2022-05-11T07:30:37.474" v="760" actId="14100"/>
          <ac:spMkLst>
            <pc:docMk/>
            <pc:sldMk cId="2321494402" sldId="333"/>
            <ac:spMk id="2" creationId="{00000000-0000-0000-0000-000000000000}"/>
          </ac:spMkLst>
        </pc:spChg>
        <pc:picChg chg="del">
          <ac:chgData name="Gregorová Vladislava" userId="68646788-ed4d-4c52-9525-78b19c01841a" providerId="ADAL" clId="{9B116CC2-84B9-4642-B7B3-CA58B51417EC}" dt="2022-05-11T07:28:53.091" v="703" actId="21"/>
          <ac:picMkLst>
            <pc:docMk/>
            <pc:sldMk cId="2321494402" sldId="333"/>
            <ac:picMk id="6" creationId="{AC7AD4C1-83DD-4476-9C2F-0470D6189634}"/>
          </ac:picMkLst>
        </pc:picChg>
        <pc:picChg chg="del">
          <ac:chgData name="Gregorová Vladislava" userId="68646788-ed4d-4c52-9525-78b19c01841a" providerId="ADAL" clId="{9B116CC2-84B9-4642-B7B3-CA58B51417EC}" dt="2022-05-11T07:28:50.087" v="702" actId="21"/>
          <ac:picMkLst>
            <pc:docMk/>
            <pc:sldMk cId="2321494402" sldId="333"/>
            <ac:picMk id="9" creationId="{5F45C518-0F6C-43FB-90BA-475D47743284}"/>
          </ac:picMkLst>
        </pc:picChg>
        <pc:picChg chg="add del">
          <ac:chgData name="Gregorová Vladislava" userId="68646788-ed4d-4c52-9525-78b19c01841a" providerId="ADAL" clId="{9B116CC2-84B9-4642-B7B3-CA58B51417EC}" dt="2022-05-11T07:28:47.296" v="701" actId="21"/>
          <ac:picMkLst>
            <pc:docMk/>
            <pc:sldMk cId="2321494402" sldId="333"/>
            <ac:picMk id="10" creationId="{3B0EC16D-F818-4A8E-852C-352EDE5CCCA6}"/>
          </ac:picMkLst>
        </pc:picChg>
        <pc:picChg chg="add mod">
          <ac:chgData name="Gregorová Vladislava" userId="68646788-ed4d-4c52-9525-78b19c01841a" providerId="ADAL" clId="{9B116CC2-84B9-4642-B7B3-CA58B51417EC}" dt="2022-05-11T07:30:17.267" v="714" actId="14100"/>
          <ac:picMkLst>
            <pc:docMk/>
            <pc:sldMk cId="2321494402" sldId="333"/>
            <ac:picMk id="11" creationId="{D6AE9450-8335-4669-8E9E-8515728D146C}"/>
          </ac:picMkLst>
        </pc:picChg>
      </pc:sldChg>
      <pc:sldChg chg="addSp modSp add mod">
        <pc:chgData name="Gregorová Vladislava" userId="68646788-ed4d-4c52-9525-78b19c01841a" providerId="ADAL" clId="{9B116CC2-84B9-4642-B7B3-CA58B51417EC}" dt="2022-05-13T10:22:52.567" v="896" actId="1076"/>
        <pc:sldMkLst>
          <pc:docMk/>
          <pc:sldMk cId="3284940836" sldId="334"/>
        </pc:sldMkLst>
        <pc:picChg chg="add mod">
          <ac:chgData name="Gregorová Vladislava" userId="68646788-ed4d-4c52-9525-78b19c01841a" providerId="ADAL" clId="{9B116CC2-84B9-4642-B7B3-CA58B51417EC}" dt="2022-05-13T10:22:49.976" v="895" actId="1076"/>
          <ac:picMkLst>
            <pc:docMk/>
            <pc:sldMk cId="3284940836" sldId="334"/>
            <ac:picMk id="9" creationId="{AB6838CE-6041-410C-AEFC-5478AD382ACF}"/>
          </ac:picMkLst>
        </pc:picChg>
        <pc:picChg chg="add mod">
          <ac:chgData name="Gregorová Vladislava" userId="68646788-ed4d-4c52-9525-78b19c01841a" providerId="ADAL" clId="{9B116CC2-84B9-4642-B7B3-CA58B51417EC}" dt="2022-05-13T10:22:52.567" v="896" actId="1076"/>
          <ac:picMkLst>
            <pc:docMk/>
            <pc:sldMk cId="3284940836" sldId="334"/>
            <ac:picMk id="11" creationId="{8B39B5DC-FF05-4031-A0FD-E28D58539633}"/>
          </ac:picMkLst>
        </pc:picChg>
      </pc:sldChg>
      <pc:sldChg chg="addSp modSp add mod">
        <pc:chgData name="Gregorová Vladislava" userId="68646788-ed4d-4c52-9525-78b19c01841a" providerId="ADAL" clId="{9B116CC2-84B9-4642-B7B3-CA58B51417EC}" dt="2022-05-13T10:26:13.619" v="949" actId="14100"/>
        <pc:sldMkLst>
          <pc:docMk/>
          <pc:sldMk cId="3806674283" sldId="335"/>
        </pc:sldMkLst>
        <pc:picChg chg="add mod">
          <ac:chgData name="Gregorová Vladislava" userId="68646788-ed4d-4c52-9525-78b19c01841a" providerId="ADAL" clId="{9B116CC2-84B9-4642-B7B3-CA58B51417EC}" dt="2022-05-13T10:26:07.835" v="947" actId="14100"/>
          <ac:picMkLst>
            <pc:docMk/>
            <pc:sldMk cId="3806674283" sldId="335"/>
            <ac:picMk id="6" creationId="{4A94EC5A-5A5E-429A-87D3-DCDC4E53250B}"/>
          </ac:picMkLst>
        </pc:picChg>
        <pc:picChg chg="add mod">
          <ac:chgData name="Gregorová Vladislava" userId="68646788-ed4d-4c52-9525-78b19c01841a" providerId="ADAL" clId="{9B116CC2-84B9-4642-B7B3-CA58B51417EC}" dt="2022-05-13T10:26:13.619" v="949" actId="14100"/>
          <ac:picMkLst>
            <pc:docMk/>
            <pc:sldMk cId="3806674283" sldId="335"/>
            <ac:picMk id="9" creationId="{F7DD1D6E-BFDB-4230-A7F4-1022324D88F4}"/>
          </ac:picMkLst>
        </pc:picChg>
      </pc:sldChg>
      <pc:sldChg chg="addSp modSp add mod">
        <pc:chgData name="Gregorová Vladislava" userId="68646788-ed4d-4c52-9525-78b19c01841a" providerId="ADAL" clId="{9B116CC2-84B9-4642-B7B3-CA58B51417EC}" dt="2022-05-13T09:44:11.266" v="804" actId="14100"/>
        <pc:sldMkLst>
          <pc:docMk/>
          <pc:sldMk cId="4286731263" sldId="336"/>
        </pc:sldMkLst>
        <pc:picChg chg="add mod">
          <ac:chgData name="Gregorová Vladislava" userId="68646788-ed4d-4c52-9525-78b19c01841a" providerId="ADAL" clId="{9B116CC2-84B9-4642-B7B3-CA58B51417EC}" dt="2022-05-13T09:43:48.177" v="800" actId="14100"/>
          <ac:picMkLst>
            <pc:docMk/>
            <pc:sldMk cId="4286731263" sldId="336"/>
            <ac:picMk id="6" creationId="{D43364DC-2A05-44E9-96E1-30E64365DB21}"/>
          </ac:picMkLst>
        </pc:picChg>
        <pc:picChg chg="add mod">
          <ac:chgData name="Gregorová Vladislava" userId="68646788-ed4d-4c52-9525-78b19c01841a" providerId="ADAL" clId="{9B116CC2-84B9-4642-B7B3-CA58B51417EC}" dt="2022-05-13T09:44:11.266" v="804" actId="14100"/>
          <ac:picMkLst>
            <pc:docMk/>
            <pc:sldMk cId="4286731263" sldId="336"/>
            <ac:picMk id="9" creationId="{CC88FA1C-5286-4683-A8D3-FAFC4051D90F}"/>
          </ac:picMkLst>
        </pc:picChg>
      </pc:sldChg>
      <pc:sldChg chg="addSp modSp add mod ord">
        <pc:chgData name="Gregorová Vladislava" userId="68646788-ed4d-4c52-9525-78b19c01841a" providerId="ADAL" clId="{9B116CC2-84B9-4642-B7B3-CA58B51417EC}" dt="2022-05-13T10:11:36.005" v="822" actId="14100"/>
        <pc:sldMkLst>
          <pc:docMk/>
          <pc:sldMk cId="110713337" sldId="337"/>
        </pc:sldMkLst>
        <pc:picChg chg="add mod">
          <ac:chgData name="Gregorová Vladislava" userId="68646788-ed4d-4c52-9525-78b19c01841a" providerId="ADAL" clId="{9B116CC2-84B9-4642-B7B3-CA58B51417EC}" dt="2022-05-13T10:11:36.005" v="822" actId="14100"/>
          <ac:picMkLst>
            <pc:docMk/>
            <pc:sldMk cId="110713337" sldId="337"/>
            <ac:picMk id="6" creationId="{AE983BA5-E4C2-400F-99AB-28468E880E98}"/>
          </ac:picMkLst>
        </pc:picChg>
        <pc:picChg chg="add mod">
          <ac:chgData name="Gregorová Vladislava" userId="68646788-ed4d-4c52-9525-78b19c01841a" providerId="ADAL" clId="{9B116CC2-84B9-4642-B7B3-CA58B51417EC}" dt="2022-05-13T10:11:31.443" v="821" actId="1076"/>
          <ac:picMkLst>
            <pc:docMk/>
            <pc:sldMk cId="110713337" sldId="337"/>
            <ac:picMk id="10" creationId="{45D85158-5FFB-48BE-ACC4-F6055516F787}"/>
          </ac:picMkLst>
        </pc:picChg>
      </pc:sldChg>
      <pc:sldChg chg="addSp delSp modSp add mod ord">
        <pc:chgData name="Gregorová Vladislava" userId="68646788-ed4d-4c52-9525-78b19c01841a" providerId="ADAL" clId="{9B116CC2-84B9-4642-B7B3-CA58B51417EC}" dt="2022-05-13T10:16:24.107" v="874" actId="14100"/>
        <pc:sldMkLst>
          <pc:docMk/>
          <pc:sldMk cId="1545746322" sldId="338"/>
        </pc:sldMkLst>
        <pc:picChg chg="del">
          <ac:chgData name="Gregorová Vladislava" userId="68646788-ed4d-4c52-9525-78b19c01841a" providerId="ADAL" clId="{9B116CC2-84B9-4642-B7B3-CA58B51417EC}" dt="2022-05-13T10:16:12.273" v="870" actId="21"/>
          <ac:picMkLst>
            <pc:docMk/>
            <pc:sldMk cId="1545746322" sldId="338"/>
            <ac:picMk id="6" creationId="{AC7AD4C1-83DD-4476-9C2F-0470D6189634}"/>
          </ac:picMkLst>
        </pc:picChg>
        <pc:picChg chg="del">
          <ac:chgData name="Gregorová Vladislava" userId="68646788-ed4d-4c52-9525-78b19c01841a" providerId="ADAL" clId="{9B116CC2-84B9-4642-B7B3-CA58B51417EC}" dt="2022-05-13T10:16:09.266" v="869" actId="21"/>
          <ac:picMkLst>
            <pc:docMk/>
            <pc:sldMk cId="1545746322" sldId="338"/>
            <ac:picMk id="9" creationId="{5F45C518-0F6C-43FB-90BA-475D47743284}"/>
          </ac:picMkLst>
        </pc:picChg>
        <pc:picChg chg="add mod">
          <ac:chgData name="Gregorová Vladislava" userId="68646788-ed4d-4c52-9525-78b19c01841a" providerId="ADAL" clId="{9B116CC2-84B9-4642-B7B3-CA58B51417EC}" dt="2022-05-13T10:16:24.107" v="874" actId="14100"/>
          <ac:picMkLst>
            <pc:docMk/>
            <pc:sldMk cId="1545746322" sldId="338"/>
            <ac:picMk id="10" creationId="{D066E216-9925-45FA-87C7-F3A463A8DB42}"/>
          </ac:picMkLst>
        </pc:picChg>
      </pc:sldChg>
      <pc:sldChg chg="add">
        <pc:chgData name="Gregorová Vladislava" userId="68646788-ed4d-4c52-9525-78b19c01841a" providerId="ADAL" clId="{9B116CC2-84B9-4642-B7B3-CA58B51417EC}" dt="2022-05-13T10:11:53.874" v="824" actId="2890"/>
        <pc:sldMkLst>
          <pc:docMk/>
          <pc:sldMk cId="2665732159" sldId="339"/>
        </pc:sldMkLst>
      </pc:sldChg>
      <pc:sldChg chg="addSp delSp modSp add mod ord">
        <pc:chgData name="Gregorová Vladislava" userId="68646788-ed4d-4c52-9525-78b19c01841a" providerId="ADAL" clId="{9B116CC2-84B9-4642-B7B3-CA58B51417EC}" dt="2022-05-13T10:14:29.589" v="854"/>
        <pc:sldMkLst>
          <pc:docMk/>
          <pc:sldMk cId="2658243447" sldId="340"/>
        </pc:sldMkLst>
        <pc:picChg chg="del mod">
          <ac:chgData name="Gregorová Vladislava" userId="68646788-ed4d-4c52-9525-78b19c01841a" providerId="ADAL" clId="{9B116CC2-84B9-4642-B7B3-CA58B51417EC}" dt="2022-05-13T10:14:07.019" v="846" actId="21"/>
          <ac:picMkLst>
            <pc:docMk/>
            <pc:sldMk cId="2658243447" sldId="340"/>
            <ac:picMk id="6" creationId="{AC7AD4C1-83DD-4476-9C2F-0470D6189634}"/>
          </ac:picMkLst>
        </pc:picChg>
        <pc:picChg chg="del mod">
          <ac:chgData name="Gregorová Vladislava" userId="68646788-ed4d-4c52-9525-78b19c01841a" providerId="ADAL" clId="{9B116CC2-84B9-4642-B7B3-CA58B51417EC}" dt="2022-05-13T10:13:13.676" v="839" actId="21"/>
          <ac:picMkLst>
            <pc:docMk/>
            <pc:sldMk cId="2658243447" sldId="340"/>
            <ac:picMk id="9" creationId="{5F45C518-0F6C-43FB-90BA-475D47743284}"/>
          </ac:picMkLst>
        </pc:picChg>
        <pc:picChg chg="add mod">
          <ac:chgData name="Gregorová Vladislava" userId="68646788-ed4d-4c52-9525-78b19c01841a" providerId="ADAL" clId="{9B116CC2-84B9-4642-B7B3-CA58B51417EC}" dt="2022-05-13T10:14:12.124" v="848" actId="1076"/>
          <ac:picMkLst>
            <pc:docMk/>
            <pc:sldMk cId="2658243447" sldId="340"/>
            <ac:picMk id="11" creationId="{491623F6-5B75-4575-8070-28C349D44120}"/>
          </ac:picMkLst>
        </pc:picChg>
        <pc:picChg chg="add mod">
          <ac:chgData name="Gregorová Vladislava" userId="68646788-ed4d-4c52-9525-78b19c01841a" providerId="ADAL" clId="{9B116CC2-84B9-4642-B7B3-CA58B51417EC}" dt="2022-05-13T10:14:09.371" v="847" actId="1076"/>
          <ac:picMkLst>
            <pc:docMk/>
            <pc:sldMk cId="2658243447" sldId="340"/>
            <ac:picMk id="12" creationId="{5EDF08A6-A33A-40B8-9852-4B9557C7343A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14T12:27:23.442" idx="4">
    <p:pos x="4428" y="3954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AE10D-CD58-497A-9DB6-A55F2FB61B8F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3E8E6-2775-4B14-9134-1BA046B9CF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172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3E656-5F63-4791-8F66-04EC54529E97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5B41E-F58F-48AB-A4D7-69C2B376C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709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13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44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959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75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159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610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781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13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74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0331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949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BE082-DC91-4797-8F17-516D5D81768C}" type="datetimeFigureOut">
              <a:rPr lang="cs-CZ" smtClean="0"/>
              <a:t>17.05.2022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19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cs-CZ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Kontrola PL</a:t>
            </a:r>
            <a:endParaRPr lang="cs-CZ" sz="36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Školení PL   2022</a:t>
            </a: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Vladislava Gregorová</a:t>
            </a: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Vedoucí NRLOS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141838" y="494270"/>
            <a:ext cx="8526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b="1" dirty="0">
                <a:solidFill>
                  <a:srgbClr val="006600"/>
                </a:solidFill>
              </a:rPr>
              <a:t>ISO 9001</a:t>
            </a:r>
            <a:r>
              <a:rPr lang="en-US" b="1" dirty="0">
                <a:solidFill>
                  <a:srgbClr val="006600"/>
                </a:solidFill>
              </a:rPr>
              <a:t>: 20</a:t>
            </a:r>
            <a:r>
              <a:rPr lang="cs-CZ" b="1" dirty="0">
                <a:solidFill>
                  <a:srgbClr val="006600"/>
                </a:solidFill>
              </a:rPr>
              <a:t>15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644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Význam</a:t>
            </a:r>
            <a:endParaRPr lang="cs-CZ" sz="3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sz="36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Vladislava Gregorová</a:t>
            </a:r>
          </a:p>
          <a:p>
            <a:r>
              <a:rPr lang="cs-CZ" sz="1700" b="1" dirty="0">
                <a:solidFill>
                  <a:schemeClr val="accent6">
                    <a:lumMod val="75000"/>
                  </a:schemeClr>
                </a:solidFill>
              </a:rPr>
              <a:t>Vedoucí NRLOS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141838" y="494270"/>
            <a:ext cx="8526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b="1" dirty="0">
                <a:solidFill>
                  <a:srgbClr val="006600"/>
                </a:solidFill>
              </a:rPr>
              <a:t>ISO 9001</a:t>
            </a:r>
            <a:r>
              <a:rPr lang="en-US" b="1" dirty="0">
                <a:solidFill>
                  <a:srgbClr val="006600"/>
                </a:solidFill>
              </a:rPr>
              <a:t>: 2008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708C2A9-777A-49FE-9CF8-14AC64E18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62" y="1600200"/>
            <a:ext cx="6955692" cy="512103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0CCFC52-638E-4DC0-91F2-E46650759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228724"/>
            <a:ext cx="9144000" cy="562927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9ECF3E9-DA9A-4A9D-9C72-19023996F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228724"/>
            <a:ext cx="9144000" cy="562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9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85947" y="1362527"/>
            <a:ext cx="9805978" cy="716628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cs-CZ" altLang="cs-CZ" sz="3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Kontrola pověřené laboratoře – audit na místě</a:t>
            </a:r>
            <a:endParaRPr kumimoji="0" lang="cs-CZ" altLang="cs-CZ" sz="3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096BF770-8136-402A-A741-32AD7E81BB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16187" y="2345627"/>
            <a:ext cx="8980363" cy="265919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cs-CZ" altLang="cs-CZ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rtl="0" fontAlgn="base"/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Vyhláška č. 129/2012 Sb., o podrobnostech uvádění osiva a sadby pěstovaných rostlin do oběhu, ve znění pozdějších předpisů. </a:t>
            </a:r>
          </a:p>
          <a:p>
            <a:pPr algn="just" rtl="0" fontAlgn="base"/>
            <a:endParaRPr lang="cs-CZ" b="0" i="0" dirty="0">
              <a:solidFill>
                <a:srgbClr val="000000"/>
              </a:solidFill>
              <a:effectLst/>
              <a:latin typeface="+mn-lt"/>
            </a:endParaRPr>
          </a:p>
          <a:p>
            <a:pPr algn="l">
              <a:lnSpc>
                <a:spcPct val="100000"/>
              </a:lnSpc>
            </a:pPr>
            <a:r>
              <a:rPr lang="cs-CZ" altLang="cs-CZ" dirty="0">
                <a:latin typeface="+mn-lt"/>
                <a:cs typeface="Times New Roman" panose="02020603050405020304" pitchFamily="18" charset="0"/>
              </a:rPr>
              <a:t>MP 19 - aktualizace</a:t>
            </a:r>
          </a:p>
          <a:p>
            <a:pPr algn="l">
              <a:lnSpc>
                <a:spcPct val="100000"/>
              </a:lnSpc>
            </a:pPr>
            <a:endParaRPr lang="cs-CZ" altLang="cs-CZ" dirty="0">
              <a:latin typeface="+mn-lt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K dispozici na stránkách ÚKZÚZ</a:t>
            </a:r>
          </a:p>
          <a:p>
            <a:pPr algn="l">
              <a:lnSpc>
                <a:spcPct val="100000"/>
              </a:lnSpc>
            </a:pPr>
            <a:endParaRPr kumimoji="0" lang="en-US" altLang="cs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7C29A63-15C7-474A-8CF5-B0F78E58B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0" y="3562350"/>
            <a:ext cx="6619874" cy="3295650"/>
          </a:xfrm>
          <a:prstGeom prst="rect">
            <a:avLst/>
          </a:prstGeom>
        </p:spPr>
      </p:pic>
      <p:sp>
        <p:nvSpPr>
          <p:cNvPr id="9" name="Ovál 8">
            <a:extLst>
              <a:ext uri="{FF2B5EF4-FFF2-40B4-BE49-F238E27FC236}">
                <a16:creationId xmlns:a16="http://schemas.microsoft.com/office/drawing/2014/main" id="{8082602B-7A7A-4D5F-A75A-C547982B79AE}"/>
              </a:ext>
            </a:extLst>
          </p:cNvPr>
          <p:cNvSpPr/>
          <p:nvPr/>
        </p:nvSpPr>
        <p:spPr>
          <a:xfrm>
            <a:off x="5695122" y="5695950"/>
            <a:ext cx="1077153" cy="219075"/>
          </a:xfrm>
          <a:prstGeom prst="ellipse">
            <a:avLst/>
          </a:prstGeom>
          <a:noFill/>
          <a:ln>
            <a:solidFill>
              <a:srgbClr val="156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472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542132"/>
            <a:ext cx="4621319" cy="738664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 je to neshoda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738124"/>
            <a:ext cx="10575444" cy="3503650"/>
          </a:xfrm>
        </p:spPr>
        <p:txBody>
          <a:bodyPr>
            <a:noAutofit/>
          </a:bodyPr>
          <a:lstStyle/>
          <a:p>
            <a:pPr marL="228600" algn="l"/>
            <a:r>
              <a:rPr lang="cs-CZ" sz="2000" b="1" i="0" dirty="0">
                <a:solidFill>
                  <a:srgbClr val="000000"/>
                </a:solidFill>
                <a:effectLst/>
              </a:rPr>
              <a:t>Závažná neshoda –</a:t>
            </a:r>
            <a:r>
              <a:rPr lang="cs-CZ" sz="2000" b="0" i="0" dirty="0">
                <a:solidFill>
                  <a:srgbClr val="000000"/>
                </a:solidFill>
                <a:effectLst/>
              </a:rPr>
              <a:t> postup, který může způsobit vážné ovlivnění kvality prováděných zkoušek a vést k jejich nežádoucímu ovlivnění, nedodržení metodických postupů. Tato neshoda musí být odstraněna nejdéle do 3 měsíců od jejího zjištění. O odstranění provede laboratoř záznam, který zašle na OOS. </a:t>
            </a:r>
          </a:p>
          <a:p>
            <a:pPr marL="228600" algn="l"/>
            <a:endParaRPr lang="cs-CZ" sz="2000" b="0" i="0" dirty="0">
              <a:solidFill>
                <a:srgbClr val="000000"/>
              </a:solidFill>
              <a:effectLst/>
            </a:endParaRPr>
          </a:p>
          <a:p>
            <a:pPr marL="228600" algn="l"/>
            <a:r>
              <a:rPr lang="cs-CZ" sz="2000" b="1" i="0" dirty="0">
                <a:solidFill>
                  <a:srgbClr val="000000"/>
                </a:solidFill>
                <a:effectLst/>
              </a:rPr>
              <a:t>Méně závažná neshoda –</a:t>
            </a:r>
            <a:r>
              <a:rPr lang="cs-CZ" sz="2000" b="0" i="0" dirty="0">
                <a:solidFill>
                  <a:srgbClr val="000000"/>
                </a:solidFill>
                <a:effectLst/>
              </a:rPr>
              <a:t> drobné pochybení oproti metodickým postupům, které nemá přímý vliv na kvalitu zkoušek. Tato neshoda musí být odstraněna nejdéle do 1 roku od jejího zjištění. O odstranění provede laboratoř záznam, který zašle na OOS nebo předloží při následujícím ročním auditu. </a:t>
            </a:r>
            <a:endParaRPr lang="cs-CZ" sz="2000" dirty="0">
              <a:solidFill>
                <a:srgbClr val="000000"/>
              </a:solidFill>
            </a:endParaRPr>
          </a:p>
          <a:p>
            <a:pPr marL="228600" algn="l"/>
            <a:endParaRPr lang="cs-CZ" sz="2000" dirty="0">
              <a:solidFill>
                <a:srgbClr val="000000"/>
              </a:solidFill>
            </a:endParaRPr>
          </a:p>
          <a:p>
            <a:pPr marL="228600" algn="l"/>
            <a:r>
              <a:rPr lang="cs-CZ" sz="2000" b="1" i="0" dirty="0">
                <a:solidFill>
                  <a:srgbClr val="000000"/>
                </a:solidFill>
                <a:effectLst/>
              </a:rPr>
              <a:t>Doporučení</a:t>
            </a:r>
            <a:r>
              <a:rPr lang="cs-CZ" sz="2000" b="0" i="0" dirty="0">
                <a:solidFill>
                  <a:srgbClr val="000000"/>
                </a:solidFill>
                <a:effectLst/>
              </a:rPr>
              <a:t> – návrh na zlepšení auditovaného procesu, v případě, že laboratoř doporučení neakceptuje, uvede zdůvodnění. </a:t>
            </a:r>
            <a:endParaRPr lang="cs-CZ" sz="20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54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98820" y="304424"/>
            <a:ext cx="10212080" cy="1341496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Audit na místě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785948" y="761752"/>
            <a:ext cx="4588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D47C4EE-4F1C-47BE-854A-BCD51A70C5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62609" y="2035936"/>
            <a:ext cx="1125109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rtl="0" fontAlgn="base"/>
            <a:r>
              <a:rPr lang="cs-CZ" b="0" i="0" u="sng" dirty="0">
                <a:solidFill>
                  <a:srgbClr val="000000"/>
                </a:solidFill>
                <a:effectLst/>
                <a:latin typeface="+mn-lt"/>
              </a:rPr>
              <a:t>Pravidelnou kontrolu </a:t>
            </a:r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provádí vedoucí NRL</a:t>
            </a:r>
            <a:r>
              <a:rPr lang="cs-CZ" b="0" i="0" strike="sngStrike" dirty="0">
                <a:solidFill>
                  <a:srgbClr val="0078D4"/>
                </a:solidFill>
                <a:effectLst/>
                <a:latin typeface="+mn-lt"/>
              </a:rPr>
              <a:t> </a:t>
            </a:r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OS a vedoucí </a:t>
            </a:r>
            <a:r>
              <a:rPr lang="cs-CZ" b="0" i="0" dirty="0" err="1">
                <a:solidFill>
                  <a:srgbClr val="000000"/>
                </a:solidFill>
                <a:effectLst/>
                <a:latin typeface="+mn-lt"/>
              </a:rPr>
              <a:t>OdS</a:t>
            </a:r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 OOS nebo určení zástupci ve spolupráci s místně příslušným inspektorem OTI jednou ročně na základě plánu kontrol. Plán kontrol zpracovává OOS, referent pro pověřování ve spolupráci s vedoucí NRLOS a schvaluje ŘO OS.  </a:t>
            </a:r>
          </a:p>
          <a:p>
            <a:pPr algn="just" rtl="0" fontAlgn="base"/>
            <a:r>
              <a:rPr lang="cs-CZ" b="0" i="0" dirty="0">
                <a:effectLst/>
                <a:latin typeface="+mn-lt"/>
              </a:rPr>
              <a:t>Kontrola je firmě nebo laboratoři předem ohlášena</a:t>
            </a:r>
            <a:r>
              <a:rPr lang="cs-CZ" b="0" i="0" u="sng" dirty="0">
                <a:effectLst/>
                <a:latin typeface="+mn-lt"/>
              </a:rPr>
              <a:t> </a:t>
            </a:r>
            <a:r>
              <a:rPr lang="cs-CZ" b="0" i="0" dirty="0">
                <a:effectLst/>
                <a:latin typeface="+mn-lt"/>
              </a:rPr>
              <a:t>datovou zprávou.</a:t>
            </a:r>
            <a:endParaRPr lang="cs-CZ" dirty="0">
              <a:latin typeface="+mn-lt"/>
            </a:endParaRPr>
          </a:p>
          <a:p>
            <a:pPr algn="just" rtl="0" fontAlgn="base"/>
            <a:r>
              <a:rPr lang="cs-CZ" b="0" i="0" dirty="0">
                <a:effectLst/>
                <a:latin typeface="+mn-lt"/>
              </a:rPr>
              <a:t> </a:t>
            </a:r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 </a:t>
            </a:r>
          </a:p>
          <a:p>
            <a:pPr algn="just" rtl="0" fontAlgn="base"/>
            <a:r>
              <a:rPr lang="cs-CZ" b="0" i="0" u="sng" dirty="0">
                <a:solidFill>
                  <a:srgbClr val="000000"/>
                </a:solidFill>
                <a:effectLst/>
                <a:latin typeface="+mn-lt"/>
              </a:rPr>
              <a:t>Účelová kontrola </a:t>
            </a:r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se provede tehdy, pokud jsou zjištěny opakované rozdíly ve výsledcích zkoušek nebo vyhodnocování rozborů, aby se zjistily a odstranily příčiny nedostatků nebo pokud je důvodné podezření na kvalitu prováděných zkoušek. Tento typ kontroly může být </a:t>
            </a:r>
            <a:r>
              <a:rPr lang="cs-CZ" b="0" i="0" u="sng" dirty="0">
                <a:solidFill>
                  <a:srgbClr val="0078D4"/>
                </a:solidFill>
                <a:effectLst/>
                <a:latin typeface="+mn-lt"/>
              </a:rPr>
              <a:t>i </a:t>
            </a:r>
            <a:r>
              <a:rPr lang="cs-CZ" b="0" i="0" dirty="0">
                <a:solidFill>
                  <a:srgbClr val="000000"/>
                </a:solidFill>
                <a:effectLst/>
                <a:latin typeface="+mn-lt"/>
              </a:rPr>
              <a:t>neohlášený. 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4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542132"/>
            <a:ext cx="9232576" cy="738664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 se při auditu kontroluje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803468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15kontroluje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876550"/>
            <a:ext cx="10575444" cy="3365224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28C0FA2-8A97-4BD0-B0E9-E069C8D45CE6}"/>
              </a:ext>
            </a:extLst>
          </p:cNvPr>
          <p:cNvSpPr txBox="1"/>
          <p:nvPr/>
        </p:nvSpPr>
        <p:spPr>
          <a:xfrm>
            <a:off x="480767" y="2280796"/>
            <a:ext cx="11020353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cs-CZ" sz="2000" b="0" i="0" u="sng" dirty="0">
                <a:effectLst/>
              </a:rPr>
              <a:t>Kontrola vlastního zkoušení a dodržování metodických postupů, tj.:</a:t>
            </a:r>
            <a:r>
              <a:rPr lang="cs-CZ" sz="2000" b="0" i="0" dirty="0">
                <a:effectLst/>
              </a:rPr>
              <a:t>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cs-CZ" sz="2000" b="0" i="0" dirty="0">
              <a:effectLst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dirty="0">
                <a:effectLst/>
              </a:rPr>
              <a:t>kontrola dělení,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dirty="0">
                <a:effectLst/>
              </a:rPr>
              <a:t>dodržování předepsané navážky pro rozbor základního a dodatkového zkušebního vzorku</a:t>
            </a:r>
            <a:r>
              <a:rPr lang="cs-CZ" sz="2000" b="0" i="0" strike="sngStrike" dirty="0">
                <a:effectLst/>
              </a:rPr>
              <a:t>.</a:t>
            </a:r>
            <a:r>
              <a:rPr lang="cs-CZ" sz="2000" b="0" i="0" dirty="0">
                <a:effectLst/>
              </a:rPr>
              <a:t>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strike="sngStrike" dirty="0">
                <a:effectLst/>
              </a:rPr>
              <a:t> </a:t>
            </a:r>
            <a:r>
              <a:rPr lang="cs-CZ" sz="2000" b="0" i="0" dirty="0">
                <a:effectLst/>
              </a:rPr>
              <a:t>volba vhodné metody pro stanovení klíčivosti,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dirty="0">
                <a:effectLst/>
              </a:rPr>
              <a:t>dodržování předepsané teploty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strike="sngStrike" dirty="0">
                <a:effectLst/>
              </a:rPr>
              <a:t> </a:t>
            </a:r>
            <a:r>
              <a:rPr lang="cs-CZ" sz="2000" b="0" i="0" dirty="0">
                <a:effectLst/>
              </a:rPr>
              <a:t>správný postup při zkoušce vlhkosti,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strike="sngStrike" dirty="0">
                <a:effectLst/>
              </a:rPr>
              <a:t> </a:t>
            </a:r>
            <a:r>
              <a:rPr lang="cs-CZ" sz="2000" b="0" i="0" dirty="0">
                <a:effectLst/>
              </a:rPr>
              <a:t>správné stanovení sítového třídění,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dirty="0">
                <a:effectLst/>
              </a:rPr>
              <a:t>správné určení JRD,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strike="sngStrike" dirty="0">
                <a:effectLst/>
              </a:rPr>
              <a:t>.</a:t>
            </a:r>
            <a:r>
              <a:rPr lang="cs-CZ" sz="2000" b="0" i="0" dirty="0">
                <a:effectLst/>
              </a:rPr>
              <a:t>biologický test používaného média,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dirty="0">
                <a:effectLst/>
              </a:rPr>
              <a:t>záznamy o kontrole šrotů,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sz="2000" b="0" i="0" dirty="0">
                <a:effectLst/>
              </a:rPr>
              <a:t>záznamy o kontrole fluorescenční lampy, 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cs-CZ" sz="1800" b="0" i="0" dirty="0">
              <a:effectLst/>
              <a:latin typeface="Times New Roman" panose="02020603050405020304" pitchFamily="18" charset="0"/>
            </a:endParaRPr>
          </a:p>
          <a:p>
            <a:pPr algn="just" rtl="0" fontAlgn="base"/>
            <a:r>
              <a:rPr lang="cs-CZ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cs-CZ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673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451600"/>
            <a:ext cx="9232576" cy="696948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Metrologie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494816"/>
            <a:ext cx="10575444" cy="3746958"/>
          </a:xfrm>
        </p:spPr>
        <p:txBody>
          <a:bodyPr>
            <a:normAutofit/>
          </a:bodyPr>
          <a:lstStyle/>
          <a:p>
            <a:pPr algn="just" rtl="0" fontAlgn="base"/>
            <a:r>
              <a:rPr lang="cs-CZ" sz="24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Kontrola používání metrologického vybavení ověřeného ČMI nebo AKL: </a:t>
            </a:r>
          </a:p>
          <a:p>
            <a:pPr algn="just" rtl="0" fontAlgn="base"/>
            <a:r>
              <a:rPr lang="cs-CZ" sz="2400" b="0" i="0" dirty="0">
                <a:solidFill>
                  <a:srgbClr val="000000"/>
                </a:solidFill>
                <a:effectLst/>
              </a:rPr>
              <a:t>síta – doba kalibrace 4 roky, </a:t>
            </a:r>
          </a:p>
          <a:p>
            <a:pPr algn="just" rtl="0" fontAlgn="base"/>
            <a:r>
              <a:rPr lang="cs-CZ" sz="2400" b="0" i="0" dirty="0">
                <a:solidFill>
                  <a:srgbClr val="000000"/>
                </a:solidFill>
                <a:effectLst/>
              </a:rPr>
              <a:t>váhy – doba ověření nebo kalibrace 2 roky, </a:t>
            </a:r>
          </a:p>
          <a:p>
            <a:pPr algn="just" rtl="0" fontAlgn="base"/>
            <a:r>
              <a:rPr lang="cs-CZ" sz="2400" b="0" i="0" dirty="0">
                <a:solidFill>
                  <a:srgbClr val="000000"/>
                </a:solidFill>
                <a:effectLst/>
              </a:rPr>
              <a:t>Teploměry – doba kalibrace 3 roky. </a:t>
            </a:r>
          </a:p>
          <a:p>
            <a:pPr algn="just" rtl="0" fontAlgn="base"/>
            <a:endParaRPr lang="cs-CZ" sz="2400" b="0" i="0" dirty="0">
              <a:solidFill>
                <a:srgbClr val="000000"/>
              </a:solidFill>
              <a:effectLst/>
            </a:endParaRPr>
          </a:p>
          <a:p>
            <a:pPr algn="just" rtl="0" fontAlgn="base"/>
            <a:r>
              <a:rPr lang="cs-CZ" sz="2400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Interní kontroly a záznamy o nich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</a:rPr>
              <a:t>v</a:t>
            </a:r>
            <a:r>
              <a:rPr lang="cs-CZ" sz="2400" b="0" i="0" dirty="0">
                <a:solidFill>
                  <a:srgbClr val="000000"/>
                </a:solidFill>
                <a:effectLst/>
              </a:rPr>
              <a:t>áhy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</a:rPr>
              <a:t>teploty</a:t>
            </a:r>
            <a:endParaRPr lang="cs-CZ" sz="2400" b="0" i="0" dirty="0">
              <a:solidFill>
                <a:srgbClr val="000000"/>
              </a:solidFill>
              <a:effectLst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cs-CZ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249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542132"/>
            <a:ext cx="9232576" cy="738664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 ještě kontrolujeme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494816"/>
            <a:ext cx="10575444" cy="3746958"/>
          </a:xfrm>
        </p:spPr>
        <p:txBody>
          <a:bodyPr>
            <a:norm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dirty="0"/>
              <a:t>Evidenci vzorků – kniha příjmů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dirty="0"/>
              <a:t>Správnost údajů na kartě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dirty="0"/>
              <a:t>Správně vyplněné UL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dirty="0"/>
              <a:t> Uložení vzorků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Grafický objekt 7" descr="Klikyhák se souvislou výplní">
            <a:extLst>
              <a:ext uri="{FF2B5EF4-FFF2-40B4-BE49-F238E27FC236}">
                <a16:creationId xmlns:a16="http://schemas.microsoft.com/office/drawing/2014/main" id="{12BF548D-A1EB-485F-95CD-709DADBBF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4869674" cy="312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29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542132"/>
            <a:ext cx="9232576" cy="738664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Sklizňový rok 2021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494816"/>
            <a:ext cx="10575444" cy="3746958"/>
          </a:xfrm>
        </p:spPr>
        <p:txBody>
          <a:bodyPr>
            <a:norm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/>
              <a:t>Zkouška klíčivosti nebyla provedena z podílu čistých semen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cs-CZ" dirty="0"/>
              <a:t>Hmotnosti základního a dodatkového vzorku nesouhlasily s údaji na kartě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/>
              <a:t>Moření vzorku v laboratoři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/>
              <a:t>JRD – špatně vyhodnoceno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748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75898" y="1542132"/>
            <a:ext cx="9232576" cy="738664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Výsledek kontroly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432041" y="761752"/>
            <a:ext cx="4263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05C6A24A-CBFF-435A-BB22-BBB635C82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017" y="2494816"/>
            <a:ext cx="10575444" cy="3746958"/>
          </a:xfrm>
        </p:spPr>
        <p:txBody>
          <a:bodyPr>
            <a:norm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/>
              <a:t>Jednotlivé části kontroly jsou v průběhu zaznamenávány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cs-CZ" dirty="0"/>
              <a:t>Závěrečná zpráva do datové schránky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/>
              <a:t>Nápravná opatření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dirty="0"/>
              <a:t>Opakování úřední návštěvy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2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C3B1BBD-5180-4EED-8A97-D365DF83649E}"/>
              </a:ext>
            </a:extLst>
          </p:cNvPr>
          <p:cNvSpPr/>
          <p:nvPr/>
        </p:nvSpPr>
        <p:spPr>
          <a:xfrm>
            <a:off x="3208909" y="434136"/>
            <a:ext cx="7982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891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rgbClr val="156A3C">
                <a:lumMod val="100000"/>
                <a:alpha val="3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98308" y="1039528"/>
            <a:ext cx="5601904" cy="3137836"/>
          </a:xfrm>
        </p:spPr>
        <p:txBody>
          <a:bodyPr>
            <a:noAutofit/>
          </a:bodyPr>
          <a:lstStyle/>
          <a:p>
            <a:r>
              <a:rPr lang="cs-CZ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Děkuji za pozornost</a:t>
            </a:r>
            <a:br>
              <a:rPr lang="cs-CZ" sz="3200" i="1" dirty="0"/>
            </a:br>
            <a:endParaRPr lang="cs-CZ" sz="32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flipV="1">
            <a:off x="2271562" y="1463040"/>
            <a:ext cx="8540331" cy="1188769"/>
          </a:xfrm>
        </p:spPr>
        <p:txBody>
          <a:bodyPr>
            <a:normAutofit/>
          </a:bodyPr>
          <a:lstStyle/>
          <a:p>
            <a:r>
              <a:rPr lang="cs-CZ" dirty="0"/>
              <a:t> </a:t>
            </a:r>
          </a:p>
          <a:p>
            <a:pPr algn="l"/>
            <a:endParaRPr lang="cs-CZ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04424"/>
            <a:ext cx="1305181" cy="145172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952058" y="399806"/>
            <a:ext cx="8526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ÚSTŘEDNÍ KONTROLNÍ A ZKUŠEBNÍ ÚSTAV ZEMĚDĚLSKÝ</a:t>
            </a:r>
          </a:p>
          <a:p>
            <a:r>
              <a:rPr lang="cs-CZ" sz="1400" b="1" dirty="0">
                <a:solidFill>
                  <a:srgbClr val="006600"/>
                </a:solidFill>
              </a:rPr>
              <a:t>ISO 9001</a:t>
            </a:r>
            <a:r>
              <a:rPr lang="en-US" sz="1400" b="1" dirty="0">
                <a:solidFill>
                  <a:srgbClr val="006600"/>
                </a:solidFill>
              </a:rPr>
              <a:t>: 20</a:t>
            </a:r>
            <a:r>
              <a:rPr lang="cs-CZ" sz="1400" b="1" dirty="0">
                <a:solidFill>
                  <a:srgbClr val="006600"/>
                </a:solidFill>
              </a:rPr>
              <a:t>15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244592033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řednáška - polní den.potx" id="{8A850BA7-650D-421E-AECC-A0683B236F7F}" vid="{BF8DEC51-5CD4-470B-9200-ABF9039ADE9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Přednáška - polní den</Template>
  <TotalTime>1890</TotalTime>
  <Words>587</Words>
  <Application>Microsoft Office PowerPoint</Application>
  <PresentationFormat>Širokoúhlá obrazovka</PresentationFormat>
  <Paragraphs>111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 UI</vt:lpstr>
      <vt:lpstr>Times New Roman</vt:lpstr>
      <vt:lpstr>Motiv Office</vt:lpstr>
      <vt:lpstr>  Kontrola PL</vt:lpstr>
      <vt:lpstr>  Význam</vt:lpstr>
      <vt:lpstr>Kontrola pověřené laboratoře – audit na místě</vt:lpstr>
      <vt:lpstr>Co je to neshoda</vt:lpstr>
      <vt:lpstr>Audit na místě</vt:lpstr>
      <vt:lpstr>Co se při auditu kontroluje</vt:lpstr>
      <vt:lpstr>Metrologie</vt:lpstr>
      <vt:lpstr>Co ještě kontrolujeme</vt:lpstr>
      <vt:lpstr>Sklizňový rok 2021</vt:lpstr>
      <vt:lpstr>Výsledek kontroly</vt:lpstr>
      <vt:lpstr>Děkuji za pozornost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OECD vegetační zkoušky  (pre- a post-control)</dc:title>
  <dc:creator>Kettnerová Tereza</dc:creator>
  <cp:lastModifiedBy>Gregorová Vladislava</cp:lastModifiedBy>
  <cp:revision>106</cp:revision>
  <cp:lastPrinted>2017-06-16T10:23:15Z</cp:lastPrinted>
  <dcterms:created xsi:type="dcterms:W3CDTF">2017-06-14T06:45:10Z</dcterms:created>
  <dcterms:modified xsi:type="dcterms:W3CDTF">2022-05-17T05:50:04Z</dcterms:modified>
</cp:coreProperties>
</file>