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25" r:id="rId3"/>
    <p:sldId id="317" r:id="rId4"/>
    <p:sldId id="301" r:id="rId5"/>
    <p:sldId id="302" r:id="rId6"/>
    <p:sldId id="335" r:id="rId7"/>
    <p:sldId id="336" r:id="rId8"/>
    <p:sldId id="295" r:id="rId9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egorová Vladislava" initials="GV" lastIdx="3" clrIdx="0">
    <p:extLst>
      <p:ext uri="{19B8F6BF-5375-455C-9EA6-DF929625EA0E}">
        <p15:presenceInfo xmlns:p15="http://schemas.microsoft.com/office/powerpoint/2012/main" userId="S::70956@ukzuz.cz::68646788-ed4d-4c52-9525-78b19c0184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90D346-D2E8-4485-B356-40427BE1519E}" v="4" dt="2022-05-11T08:42:07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807" autoAdjust="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76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orová Vladislava" userId="68646788-ed4d-4c52-9525-78b19c01841a" providerId="ADAL" clId="{4F90D346-D2E8-4485-B356-40427BE1519E}"/>
    <pc:docChg chg="custSel addSld delSld modSld">
      <pc:chgData name="Gregorová Vladislava" userId="68646788-ed4d-4c52-9525-78b19c01841a" providerId="ADAL" clId="{4F90D346-D2E8-4485-B356-40427BE1519E}" dt="2022-06-01T16:58:59.700" v="84" actId="6549"/>
      <pc:docMkLst>
        <pc:docMk/>
      </pc:docMkLst>
      <pc:sldChg chg="modSp mod">
        <pc:chgData name="Gregorová Vladislava" userId="68646788-ed4d-4c52-9525-78b19c01841a" providerId="ADAL" clId="{4F90D346-D2E8-4485-B356-40427BE1519E}" dt="2022-06-01T16:58:59.700" v="84" actId="6549"/>
        <pc:sldMkLst>
          <pc:docMk/>
          <pc:sldMk cId="3316444483" sldId="256"/>
        </pc:sldMkLst>
        <pc:spChg chg="mod">
          <ac:chgData name="Gregorová Vladislava" userId="68646788-ed4d-4c52-9525-78b19c01841a" providerId="ADAL" clId="{4F90D346-D2E8-4485-B356-40427BE1519E}" dt="2022-06-01T16:58:59.700" v="84" actId="6549"/>
          <ac:spMkLst>
            <pc:docMk/>
            <pc:sldMk cId="3316444483" sldId="256"/>
            <ac:spMk id="3" creationId="{00000000-0000-0000-0000-000000000000}"/>
          </ac:spMkLst>
        </pc:spChg>
      </pc:sldChg>
      <pc:sldChg chg="modSp mod">
        <pc:chgData name="Gregorová Vladislava" userId="68646788-ed4d-4c52-9525-78b19c01841a" providerId="ADAL" clId="{4F90D346-D2E8-4485-B356-40427BE1519E}" dt="2022-05-11T08:43:54.949" v="36" actId="14100"/>
        <pc:sldMkLst>
          <pc:docMk/>
          <pc:sldMk cId="4230345170" sldId="302"/>
        </pc:sldMkLst>
        <pc:spChg chg="mod">
          <ac:chgData name="Gregorová Vladislava" userId="68646788-ed4d-4c52-9525-78b19c01841a" providerId="ADAL" clId="{4F90D346-D2E8-4485-B356-40427BE1519E}" dt="2022-05-11T08:43:54.949" v="36" actId="14100"/>
          <ac:spMkLst>
            <pc:docMk/>
            <pc:sldMk cId="4230345170" sldId="302"/>
            <ac:spMk id="2" creationId="{00000000-0000-0000-0000-000000000000}"/>
          </ac:spMkLst>
        </pc:spChg>
      </pc:sldChg>
      <pc:sldChg chg="del">
        <pc:chgData name="Gregorová Vladislava" userId="68646788-ed4d-4c52-9525-78b19c01841a" providerId="ADAL" clId="{4F90D346-D2E8-4485-B356-40427BE1519E}" dt="2022-05-17T06:05:20.390" v="44" actId="2696"/>
        <pc:sldMkLst>
          <pc:docMk/>
          <pc:sldMk cId="1013249642" sldId="305"/>
        </pc:sldMkLst>
      </pc:sldChg>
      <pc:sldChg chg="del">
        <pc:chgData name="Gregorová Vladislava" userId="68646788-ed4d-4c52-9525-78b19c01841a" providerId="ADAL" clId="{4F90D346-D2E8-4485-B356-40427BE1519E}" dt="2022-05-17T06:05:16.559" v="43" actId="2696"/>
        <pc:sldMkLst>
          <pc:docMk/>
          <pc:sldMk cId="1354673523" sldId="306"/>
        </pc:sldMkLst>
      </pc:sldChg>
      <pc:sldChg chg="del">
        <pc:chgData name="Gregorová Vladislava" userId="68646788-ed4d-4c52-9525-78b19c01841a" providerId="ADAL" clId="{4F90D346-D2E8-4485-B356-40427BE1519E}" dt="2022-05-17T06:05:23.817" v="45" actId="2696"/>
        <pc:sldMkLst>
          <pc:docMk/>
          <pc:sldMk cId="615529063" sldId="308"/>
        </pc:sldMkLst>
      </pc:sldChg>
      <pc:sldChg chg="addSp delSp modSp add mod">
        <pc:chgData name="Gregorová Vladislava" userId="68646788-ed4d-4c52-9525-78b19c01841a" providerId="ADAL" clId="{4F90D346-D2E8-4485-B356-40427BE1519E}" dt="2022-05-11T08:42:56.988" v="34" actId="14100"/>
        <pc:sldMkLst>
          <pc:docMk/>
          <pc:sldMk cId="1428294566" sldId="325"/>
        </pc:sldMkLst>
        <pc:picChg chg="add mod">
          <ac:chgData name="Gregorová Vladislava" userId="68646788-ed4d-4c52-9525-78b19c01841a" providerId="ADAL" clId="{4F90D346-D2E8-4485-B356-40427BE1519E}" dt="2022-05-11T08:42:56.988" v="34" actId="14100"/>
          <ac:picMkLst>
            <pc:docMk/>
            <pc:sldMk cId="1428294566" sldId="325"/>
            <ac:picMk id="6" creationId="{32E16898-398B-49E3-A788-406E6DE392DA}"/>
          </ac:picMkLst>
        </pc:picChg>
        <pc:picChg chg="del">
          <ac:chgData name="Gregorová Vladislava" userId="68646788-ed4d-4c52-9525-78b19c01841a" providerId="ADAL" clId="{4F90D346-D2E8-4485-B356-40427BE1519E}" dt="2022-05-11T08:41:12.883" v="20" actId="21"/>
          <ac:picMkLst>
            <pc:docMk/>
            <pc:sldMk cId="1428294566" sldId="325"/>
            <ac:picMk id="6" creationId="{9A666612-4CB7-43B4-B602-3C37CE7E32D8}"/>
          </ac:picMkLst>
        </pc:picChg>
        <pc:picChg chg="add mod">
          <ac:chgData name="Gregorová Vladislava" userId="68646788-ed4d-4c52-9525-78b19c01841a" providerId="ADAL" clId="{4F90D346-D2E8-4485-B356-40427BE1519E}" dt="2022-05-11T08:42:43.638" v="30" actId="14100"/>
          <ac:picMkLst>
            <pc:docMk/>
            <pc:sldMk cId="1428294566" sldId="325"/>
            <ac:picMk id="7" creationId="{AA1EAC6A-2A71-433E-8CE2-619D7742D56F}"/>
          </ac:picMkLst>
        </pc:picChg>
      </pc:sldChg>
      <pc:sldChg chg="del">
        <pc:chgData name="Gregorová Vladislava" userId="68646788-ed4d-4c52-9525-78b19c01841a" providerId="ADAL" clId="{4F90D346-D2E8-4485-B356-40427BE1519E}" dt="2022-05-11T08:38:14.630" v="0" actId="2696"/>
        <pc:sldMkLst>
          <pc:docMk/>
          <pc:sldMk cId="3223094665" sldId="325"/>
        </pc:sldMkLst>
      </pc:sldChg>
      <pc:sldChg chg="modSp mod">
        <pc:chgData name="Gregorová Vladislava" userId="68646788-ed4d-4c52-9525-78b19c01841a" providerId="ADAL" clId="{4F90D346-D2E8-4485-B356-40427BE1519E}" dt="2022-05-13T10:27:53.314" v="40" actId="20577"/>
        <pc:sldMkLst>
          <pc:docMk/>
          <pc:sldMk cId="895158380" sldId="335"/>
        </pc:sldMkLst>
        <pc:spChg chg="mod">
          <ac:chgData name="Gregorová Vladislava" userId="68646788-ed4d-4c52-9525-78b19c01841a" providerId="ADAL" clId="{4F90D346-D2E8-4485-B356-40427BE1519E}" dt="2022-05-11T08:43:46.341" v="35" actId="14100"/>
          <ac:spMkLst>
            <pc:docMk/>
            <pc:sldMk cId="895158380" sldId="335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4F90D346-D2E8-4485-B356-40427BE1519E}" dt="2022-05-13T10:27:53.314" v="40" actId="20577"/>
          <ac:spMkLst>
            <pc:docMk/>
            <pc:sldMk cId="895158380" sldId="335"/>
            <ac:spMk id="6" creationId="{6D47C4EE-4F1C-47BE-854A-BCD51A70C54B}"/>
          </ac:spMkLst>
        </pc:spChg>
      </pc:sldChg>
      <pc:sldChg chg="modSp mod">
        <pc:chgData name="Gregorová Vladislava" userId="68646788-ed4d-4c52-9525-78b19c01841a" providerId="ADAL" clId="{4F90D346-D2E8-4485-B356-40427BE1519E}" dt="2022-05-17T06:05:01.763" v="42" actId="6549"/>
        <pc:sldMkLst>
          <pc:docMk/>
          <pc:sldMk cId="1741026249" sldId="336"/>
        </pc:sldMkLst>
        <pc:spChg chg="mod">
          <ac:chgData name="Gregorová Vladislava" userId="68646788-ed4d-4c52-9525-78b19c01841a" providerId="ADAL" clId="{4F90D346-D2E8-4485-B356-40427BE1519E}" dt="2022-05-17T06:05:01.763" v="42" actId="6549"/>
          <ac:spMkLst>
            <pc:docMk/>
            <pc:sldMk cId="1741026249" sldId="336"/>
            <ac:spMk id="6" creationId="{6D47C4EE-4F1C-47BE-854A-BCD51A70C54B}"/>
          </ac:spMkLst>
        </pc:spChg>
      </pc:sldChg>
      <pc:sldChg chg="addSp modSp add del mod">
        <pc:chgData name="Gregorová Vladislava" userId="68646788-ed4d-4c52-9525-78b19c01841a" providerId="ADAL" clId="{4F90D346-D2E8-4485-B356-40427BE1519E}" dt="2022-05-11T08:39:38.144" v="19" actId="2696"/>
        <pc:sldMkLst>
          <pc:docMk/>
          <pc:sldMk cId="140455682" sldId="337"/>
        </pc:sldMkLst>
        <pc:spChg chg="mod">
          <ac:chgData name="Gregorová Vladislava" userId="68646788-ed4d-4c52-9525-78b19c01841a" providerId="ADAL" clId="{4F90D346-D2E8-4485-B356-40427BE1519E}" dt="2022-05-11T08:38:29.093" v="15" actId="6549"/>
          <ac:spMkLst>
            <pc:docMk/>
            <pc:sldMk cId="140455682" sldId="337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4F90D346-D2E8-4485-B356-40427BE1519E}" dt="2022-05-11T08:38:33.211" v="16" actId="6549"/>
          <ac:spMkLst>
            <pc:docMk/>
            <pc:sldMk cId="140455682" sldId="337"/>
            <ac:spMk id="3" creationId="{00000000-0000-0000-0000-000000000000}"/>
          </ac:spMkLst>
        </pc:spChg>
        <pc:picChg chg="add">
          <ac:chgData name="Gregorová Vladislava" userId="68646788-ed4d-4c52-9525-78b19c01841a" providerId="ADAL" clId="{4F90D346-D2E8-4485-B356-40427BE1519E}" dt="2022-05-11T08:39:16.057" v="17"/>
          <ac:picMkLst>
            <pc:docMk/>
            <pc:sldMk cId="140455682" sldId="337"/>
            <ac:picMk id="6" creationId="{A7BE86DF-6DC4-4104-8C87-289B792F6EE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AE10D-CD58-497A-9DB6-A55F2FB61B8F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3E8E6-2775-4B14-9134-1BA046B9CF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6172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3E656-5F63-4791-8F66-04EC54529E97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5B41E-F58F-48AB-A4D7-69C2B376C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709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7137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044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959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1756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1596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6102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7815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135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1744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0331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4949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BE082-DC91-4797-8F17-516D5D81768C}" type="datetimeFigureOut">
              <a:rPr lang="cs-CZ" smtClean="0"/>
              <a:t>01.06.2022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119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cs-CZ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Problematika čistoty osiva</a:t>
            </a:r>
            <a:endParaRPr lang="cs-CZ" sz="36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Školení semenářských laboratoří 2022</a:t>
            </a:r>
          </a:p>
          <a:p>
            <a:r>
              <a:rPr lang="cs-CZ" sz="1700" b="1" dirty="0">
                <a:solidFill>
                  <a:schemeClr val="accent6">
                    <a:lumMod val="75000"/>
                  </a:schemeClr>
                </a:solidFill>
              </a:rPr>
              <a:t>Vladislava Gregorová</a:t>
            </a:r>
          </a:p>
          <a:p>
            <a:r>
              <a:rPr lang="cs-CZ" sz="1700" b="1" dirty="0">
                <a:solidFill>
                  <a:schemeClr val="accent6">
                    <a:lumMod val="75000"/>
                  </a:schemeClr>
                </a:solidFill>
              </a:rPr>
              <a:t>Vedoucí NRLOS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2141838" y="494270"/>
            <a:ext cx="8526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b="1" dirty="0">
                <a:solidFill>
                  <a:srgbClr val="006600"/>
                </a:solidFill>
              </a:rPr>
              <a:t>ISO 9001</a:t>
            </a:r>
            <a:r>
              <a:rPr lang="en-US" b="1" dirty="0">
                <a:solidFill>
                  <a:srgbClr val="006600"/>
                </a:solidFill>
              </a:rPr>
              <a:t>: 20</a:t>
            </a:r>
            <a:r>
              <a:rPr lang="cs-CZ" b="1" dirty="0">
                <a:solidFill>
                  <a:srgbClr val="006600"/>
                </a:solidFill>
              </a:rPr>
              <a:t>15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644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Význam</a:t>
            </a:r>
            <a:endParaRPr lang="cs-CZ" sz="3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sz="36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cs-CZ" sz="1700" b="1" dirty="0">
                <a:solidFill>
                  <a:schemeClr val="accent6">
                    <a:lumMod val="75000"/>
                  </a:schemeClr>
                </a:solidFill>
              </a:rPr>
              <a:t>Vladislava Gregorová</a:t>
            </a:r>
          </a:p>
          <a:p>
            <a:r>
              <a:rPr lang="cs-CZ" sz="1700" b="1" dirty="0">
                <a:solidFill>
                  <a:schemeClr val="accent6">
                    <a:lumMod val="75000"/>
                  </a:schemeClr>
                </a:solidFill>
              </a:rPr>
              <a:t>Vedoucí NRLOS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2141838" y="494270"/>
            <a:ext cx="852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ÚSTŘEDNÍ KONTROLNÍ A ZKUŠEBNÍ ÚSTAV ZEMĚDĚLSKÝ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ISO 9001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2008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708C2A9-777A-49FE-9CF8-14AC64E18B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62" y="1600200"/>
            <a:ext cx="6955692" cy="5121031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A1EAC6A-2A71-433E-8CE2-619D7742D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604" y="2867025"/>
            <a:ext cx="5896372" cy="334808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2E16898-398B-49E3-A788-406E6DE39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1188225"/>
            <a:ext cx="10220325" cy="571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94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85947" y="1957744"/>
            <a:ext cx="7826975" cy="833081"/>
          </a:xfrm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cs-CZ" altLang="cs-CZ" sz="3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Příprava zkušebního vzorku </a:t>
            </a:r>
            <a:endParaRPr kumimoji="0" lang="cs-CZ" altLang="cs-CZ" sz="36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432041" y="761752"/>
            <a:ext cx="4263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6F79874C-5D19-461D-8904-02BA97987B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Vždy je třeba dodržet velikost základního a dodatkového vzorku,</a:t>
            </a:r>
          </a:p>
          <a:p>
            <a:r>
              <a:rPr lang="cs-CZ" dirty="0"/>
              <a:t> dělení a příprava vzorku přímo souvisí s výsledky hodnocení zkoušky čistoty a JRD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4726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75898" y="1542132"/>
            <a:ext cx="4621319" cy="738664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Proč?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432041" y="761752"/>
            <a:ext cx="4263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05C6A24A-CBFF-435A-BB22-BBB635C82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017" y="2738124"/>
            <a:ext cx="10575444" cy="350365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/>
              <a:t>Homogenita partie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/>
              <a:t>Fyzikální zákony = semena se pohybují, velká směrem dolů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/>
              <a:t>Dna obalů – důsledek pohybu semen, manipulace s osivem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/>
              <a:t>Stejné procesy ve vzorku osiva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54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76300" y="1560547"/>
            <a:ext cx="7734300" cy="710957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Informace o čistotě osiva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785948" y="761752"/>
            <a:ext cx="4588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D47C4EE-4F1C-47BE-854A-BCD51A70C5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90550" y="3224188"/>
            <a:ext cx="10182226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Používání správných názvů – </a:t>
            </a:r>
            <a:r>
              <a:rPr kumimoji="0" lang="cs-CZ" altLang="cs-CZ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ovsíř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!!!!!!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000" dirty="0"/>
              <a:t>Kontrola vzorníků osiva v laboratoři – možný problém při hodnocení kruhových testů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000" dirty="0"/>
              <a:t>Složení neškodných nečistot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cs-CZ" altLang="cs-CZ" sz="2000" dirty="0"/>
              <a:t>Pravdivé údaje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cs-CZ" altLang="cs-CZ" sz="2000" dirty="0"/>
              <a:t>Informace pro zákazníka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cs-CZ" altLang="cs-CZ" sz="2000" dirty="0"/>
              <a:t>Vyjadřování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1800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1800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dirty="0">
                <a:solidFill>
                  <a:srgbClr val="00B050"/>
                </a:solidFill>
              </a:rPr>
              <a:t>Vydávané doklady jsou vizitka laboratoře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1800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34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76300" y="1560547"/>
            <a:ext cx="7734300" cy="652933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Informace o čistotě osiva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785948" y="761752"/>
            <a:ext cx="4588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D47C4EE-4F1C-47BE-854A-BCD51A70C5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90550" y="2608636"/>
            <a:ext cx="10182226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Připravený seznam nejčastějších JRD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000" dirty="0"/>
              <a:t>Informace  - knihy, internet, spolupráce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000" dirty="0"/>
              <a:t>I vzorníky osiva stárnou………změna barvy, rozpadání semen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2000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2000" dirty="0"/>
          </a:p>
          <a:p>
            <a:pPr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cs-CZ" altLang="cs-CZ" sz="2000" dirty="0"/>
              <a:t>Pečlivost při hodnocení čistoty u luskovin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cs-CZ" altLang="cs-CZ" sz="2000" dirty="0"/>
              <a:t>Polovina semene !!!!!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cs-CZ" altLang="cs-CZ" sz="2000" dirty="0"/>
              <a:t>Možné ovlivnění výsledku zkoušky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cs-CZ" altLang="cs-CZ" sz="2000" dirty="0"/>
              <a:t>Problematické čištění – často přímý vliv na klíčivost osiva</a:t>
            </a:r>
          </a:p>
          <a:p>
            <a:pPr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cs-CZ" altLang="cs-CZ" sz="2000" dirty="0"/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1800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1800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dirty="0">
                <a:solidFill>
                  <a:srgbClr val="00B050"/>
                </a:solidFill>
              </a:rPr>
              <a:t>Vydávané doklady jsou vizitka laboratoře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1800" dirty="0"/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158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76300" y="1560547"/>
            <a:ext cx="7734300" cy="1284793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Velký problém v letošním roce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785948" y="761752"/>
            <a:ext cx="4588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D47C4EE-4F1C-47BE-854A-BCD51A70C5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90550" y="4162908"/>
            <a:ext cx="10182226" cy="153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Úprava hodnot vlhkosti u osiva trav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000" dirty="0"/>
              <a:t>Pravděpodobné chyba v postupu – přímý dopad na čistotu a klíčivost osiva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cs-CZ" altLang="cs-CZ" sz="36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Odpovědnost za výsledek zkoušky a vydaný UL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026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098308" y="1039528"/>
            <a:ext cx="5601904" cy="3137836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Děkuji za pozornost</a:t>
            </a:r>
            <a:br>
              <a:rPr lang="cs-CZ" sz="3200" i="1" dirty="0"/>
            </a:br>
            <a:endParaRPr lang="cs-CZ" sz="32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 flipV="1">
            <a:off x="2271562" y="1463040"/>
            <a:ext cx="8540331" cy="1188769"/>
          </a:xfrm>
        </p:spPr>
        <p:txBody>
          <a:bodyPr>
            <a:normAutofit/>
          </a:bodyPr>
          <a:lstStyle/>
          <a:p>
            <a:r>
              <a:rPr lang="cs-CZ" dirty="0"/>
              <a:t> </a:t>
            </a:r>
          </a:p>
          <a:p>
            <a:pPr algn="l"/>
            <a:endParaRPr lang="cs-CZ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952058" y="399806"/>
            <a:ext cx="8526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244592033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řednáška - polní den.potx" id="{8A850BA7-650D-421E-AECC-A0683B236F7F}" vid="{BF8DEC51-5CD4-470B-9200-ABF9039ADE92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Přednáška - polní den</Template>
  <TotalTime>1848</TotalTime>
  <Words>290</Words>
  <Application>Microsoft Office PowerPoint</Application>
  <PresentationFormat>Širokoúhlá obrazovka</PresentationFormat>
  <Paragraphs>67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Motiv Office</vt:lpstr>
      <vt:lpstr>  Problematika čistoty osiva</vt:lpstr>
      <vt:lpstr>  Význam</vt:lpstr>
      <vt:lpstr>Příprava zkušebního vzorku </vt:lpstr>
      <vt:lpstr>Proč?</vt:lpstr>
      <vt:lpstr>Informace o čistotě osiva</vt:lpstr>
      <vt:lpstr>Informace o čistotě osiva</vt:lpstr>
      <vt:lpstr>Velký problém v letošním roce</vt:lpstr>
      <vt:lpstr>Děkuji za pozornost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OECD vegetační zkoušky  (pre- a post-control)</dc:title>
  <dc:creator>Kettnerová Tereza</dc:creator>
  <cp:lastModifiedBy>Gregorová Vladislava</cp:lastModifiedBy>
  <cp:revision>111</cp:revision>
  <cp:lastPrinted>2017-06-16T10:23:15Z</cp:lastPrinted>
  <dcterms:created xsi:type="dcterms:W3CDTF">2017-06-14T06:45:10Z</dcterms:created>
  <dcterms:modified xsi:type="dcterms:W3CDTF">2022-06-01T16:59:05Z</dcterms:modified>
</cp:coreProperties>
</file>