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26"/>
  </p:notesMasterIdLst>
  <p:handoutMasterIdLst>
    <p:handoutMasterId r:id="rId27"/>
  </p:handoutMasterIdLst>
  <p:sldIdLst>
    <p:sldId id="256" r:id="rId2"/>
    <p:sldId id="273" r:id="rId3"/>
    <p:sldId id="257" r:id="rId4"/>
    <p:sldId id="274" r:id="rId5"/>
    <p:sldId id="275" r:id="rId6"/>
    <p:sldId id="276" r:id="rId7"/>
    <p:sldId id="277" r:id="rId8"/>
    <p:sldId id="278" r:id="rId9"/>
    <p:sldId id="287" r:id="rId10"/>
    <p:sldId id="279" r:id="rId11"/>
    <p:sldId id="280" r:id="rId12"/>
    <p:sldId id="281" r:id="rId13"/>
    <p:sldId id="282" r:id="rId14"/>
    <p:sldId id="285" r:id="rId15"/>
    <p:sldId id="286" r:id="rId16"/>
    <p:sldId id="288" r:id="rId17"/>
    <p:sldId id="283" r:id="rId18"/>
    <p:sldId id="284" r:id="rId19"/>
    <p:sldId id="289" r:id="rId20"/>
    <p:sldId id="292" r:id="rId21"/>
    <p:sldId id="293" r:id="rId22"/>
    <p:sldId id="294" r:id="rId23"/>
    <p:sldId id="290" r:id="rId24"/>
    <p:sldId id="291" r:id="rId25"/>
  </p:sldIdLst>
  <p:sldSz cx="12192000" cy="6858000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8C9C4EA-E269-4DFE-A3E4-B876AD439F49}" v="45" dt="2022-05-17T06:44:55.27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23" d="100"/>
          <a:sy n="123" d="100"/>
        </p:scale>
        <p:origin x="114" y="2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ybová Jitka" userId="214c0032-8094-419c-98b1-a283f90a0b97" providerId="ADAL" clId="{E1DFB202-BAB0-41AD-B6F0-53F1EBD97210}"/>
    <pc:docChg chg="undo custSel addSld delSld modSld sldOrd">
      <pc:chgData name="Rybová Jitka" userId="214c0032-8094-419c-98b1-a283f90a0b97" providerId="ADAL" clId="{E1DFB202-BAB0-41AD-B6F0-53F1EBD97210}" dt="2021-06-07T06:27:58.646" v="3590"/>
      <pc:docMkLst>
        <pc:docMk/>
      </pc:docMkLst>
      <pc:sldChg chg="addSp delSp modSp mod">
        <pc:chgData name="Rybová Jitka" userId="214c0032-8094-419c-98b1-a283f90a0b97" providerId="ADAL" clId="{E1DFB202-BAB0-41AD-B6F0-53F1EBD97210}" dt="2021-06-07T06:27:58.646" v="3590"/>
        <pc:sldMkLst>
          <pc:docMk/>
          <pc:sldMk cId="248157365" sldId="256"/>
        </pc:sldMkLst>
        <pc:picChg chg="add del mod">
          <ac:chgData name="Rybová Jitka" userId="214c0032-8094-419c-98b1-a283f90a0b97" providerId="ADAL" clId="{E1DFB202-BAB0-41AD-B6F0-53F1EBD97210}" dt="2021-06-07T06:27:58.646" v="3590"/>
          <ac:picMkLst>
            <pc:docMk/>
            <pc:sldMk cId="248157365" sldId="256"/>
            <ac:picMk id="5" creationId="{FAB77C8D-E73B-4DA6-BEEA-914D2296224F}"/>
          </ac:picMkLst>
        </pc:picChg>
        <pc:picChg chg="add mod">
          <ac:chgData name="Rybová Jitka" userId="214c0032-8094-419c-98b1-a283f90a0b97" providerId="ADAL" clId="{E1DFB202-BAB0-41AD-B6F0-53F1EBD97210}" dt="2021-05-24T09:03:34.931" v="3007" actId="1076"/>
          <ac:picMkLst>
            <pc:docMk/>
            <pc:sldMk cId="248157365" sldId="256"/>
            <ac:picMk id="6" creationId="{EBAFBEF4-F7E9-46A5-B5BE-00DD289CD767}"/>
          </ac:picMkLst>
        </pc:picChg>
        <pc:picChg chg="add mod">
          <ac:chgData name="Rybová Jitka" userId="214c0032-8094-419c-98b1-a283f90a0b97" providerId="ADAL" clId="{E1DFB202-BAB0-41AD-B6F0-53F1EBD97210}" dt="2021-06-07T06:27:58.646" v="3590"/>
          <ac:picMkLst>
            <pc:docMk/>
            <pc:sldMk cId="248157365" sldId="256"/>
            <ac:picMk id="7" creationId="{DA735CAC-547D-489A-9113-9D346320D633}"/>
          </ac:picMkLst>
        </pc:picChg>
      </pc:sldChg>
      <pc:sldChg chg="addSp delSp modSp mod setBg">
        <pc:chgData name="Rybová Jitka" userId="214c0032-8094-419c-98b1-a283f90a0b97" providerId="ADAL" clId="{E1DFB202-BAB0-41AD-B6F0-53F1EBD97210}" dt="2021-06-07T06:27:58.646" v="3590"/>
        <pc:sldMkLst>
          <pc:docMk/>
          <pc:sldMk cId="2112013836" sldId="257"/>
        </pc:sldMkLst>
        <pc:spChg chg="mod">
          <ac:chgData name="Rybová Jitka" userId="214c0032-8094-419c-98b1-a283f90a0b97" providerId="ADAL" clId="{E1DFB202-BAB0-41AD-B6F0-53F1EBD97210}" dt="2021-05-24T14:22:08.519" v="3447" actId="26606"/>
          <ac:spMkLst>
            <pc:docMk/>
            <pc:sldMk cId="2112013836" sldId="257"/>
            <ac:spMk id="2" creationId="{39D28C26-ED30-4C65-A18E-C6304EC423ED}"/>
          </ac:spMkLst>
        </pc:spChg>
        <pc:spChg chg="mod">
          <ac:chgData name="Rybová Jitka" userId="214c0032-8094-419c-98b1-a283f90a0b97" providerId="ADAL" clId="{E1DFB202-BAB0-41AD-B6F0-53F1EBD97210}" dt="2021-05-24T14:22:08.519" v="3447" actId="26606"/>
          <ac:spMkLst>
            <pc:docMk/>
            <pc:sldMk cId="2112013836" sldId="257"/>
            <ac:spMk id="3" creationId="{8FF8A77C-5795-49C3-ABCF-F453D739621E}"/>
          </ac:spMkLst>
        </pc:spChg>
        <pc:spChg chg="mod ord">
          <ac:chgData name="Rybová Jitka" userId="214c0032-8094-419c-98b1-a283f90a0b97" providerId="ADAL" clId="{E1DFB202-BAB0-41AD-B6F0-53F1EBD97210}" dt="2021-05-24T14:22:08.519" v="3447" actId="26606"/>
          <ac:spMkLst>
            <pc:docMk/>
            <pc:sldMk cId="2112013836" sldId="257"/>
            <ac:spMk id="5" creationId="{4C11E8E8-227B-4966-8496-3A9DE9157C5F}"/>
          </ac:spMkLst>
        </pc:spChg>
        <pc:grpChg chg="add del">
          <ac:chgData name="Rybová Jitka" userId="214c0032-8094-419c-98b1-a283f90a0b97" providerId="ADAL" clId="{E1DFB202-BAB0-41AD-B6F0-53F1EBD97210}" dt="2021-05-24T14:22:08.519" v="3447" actId="26606"/>
          <ac:grpSpMkLst>
            <pc:docMk/>
            <pc:sldMk cId="2112013836" sldId="257"/>
            <ac:grpSpMk id="11" creationId="{93401815-9C3D-43EE-B4E4-2504090CEF01}"/>
          </ac:grpSpMkLst>
        </pc:grpChg>
        <pc:picChg chg="add mod">
          <ac:chgData name="Rybová Jitka" userId="214c0032-8094-419c-98b1-a283f90a0b97" providerId="ADAL" clId="{E1DFB202-BAB0-41AD-B6F0-53F1EBD97210}" dt="2021-06-07T06:27:58.646" v="3590"/>
          <ac:picMkLst>
            <pc:docMk/>
            <pc:sldMk cId="2112013836" sldId="257"/>
            <ac:picMk id="4" creationId="{9D9B31D6-E9AF-4D9E-B4D2-82DD677BBD43}"/>
          </ac:picMkLst>
        </pc:picChg>
        <pc:picChg chg="add mod">
          <ac:chgData name="Rybová Jitka" userId="214c0032-8094-419c-98b1-a283f90a0b97" providerId="ADAL" clId="{E1DFB202-BAB0-41AD-B6F0-53F1EBD97210}" dt="2021-05-24T14:22:20.172" v="3453" actId="692"/>
          <ac:picMkLst>
            <pc:docMk/>
            <pc:sldMk cId="2112013836" sldId="257"/>
            <ac:picMk id="6" creationId="{D9C63C6E-2457-4237-931C-DF774CCF84C0}"/>
          </ac:picMkLst>
        </pc:picChg>
      </pc:sldChg>
      <pc:sldChg chg="addSp modSp mod">
        <pc:chgData name="Rybová Jitka" userId="214c0032-8094-419c-98b1-a283f90a0b97" providerId="ADAL" clId="{E1DFB202-BAB0-41AD-B6F0-53F1EBD97210}" dt="2021-06-07T06:27:58.646" v="3590"/>
        <pc:sldMkLst>
          <pc:docMk/>
          <pc:sldMk cId="844077305" sldId="258"/>
        </pc:sldMkLst>
        <pc:spChg chg="mod">
          <ac:chgData name="Rybová Jitka" userId="214c0032-8094-419c-98b1-a283f90a0b97" providerId="ADAL" clId="{E1DFB202-BAB0-41AD-B6F0-53F1EBD97210}" dt="2021-05-24T08:55:11.655" v="2934" actId="113"/>
          <ac:spMkLst>
            <pc:docMk/>
            <pc:sldMk cId="844077305" sldId="258"/>
            <ac:spMk id="2" creationId="{B50B60A3-6A0C-4D7F-803D-45D7ED1EEB4D}"/>
          </ac:spMkLst>
        </pc:spChg>
        <pc:spChg chg="mod">
          <ac:chgData name="Rybová Jitka" userId="214c0032-8094-419c-98b1-a283f90a0b97" providerId="ADAL" clId="{E1DFB202-BAB0-41AD-B6F0-53F1EBD97210}" dt="2021-05-24T12:35:33.511" v="3039" actId="20577"/>
          <ac:spMkLst>
            <pc:docMk/>
            <pc:sldMk cId="844077305" sldId="258"/>
            <ac:spMk id="3" creationId="{E247FB8B-54C8-4DFC-9876-8766711AC5EF}"/>
          </ac:spMkLst>
        </pc:spChg>
        <pc:picChg chg="add mod">
          <ac:chgData name="Rybová Jitka" userId="214c0032-8094-419c-98b1-a283f90a0b97" providerId="ADAL" clId="{E1DFB202-BAB0-41AD-B6F0-53F1EBD97210}" dt="2021-06-07T06:27:58.646" v="3590"/>
          <ac:picMkLst>
            <pc:docMk/>
            <pc:sldMk cId="844077305" sldId="258"/>
            <ac:picMk id="5" creationId="{75A2DABB-1DC6-4828-8532-C3EF00163760}"/>
          </ac:picMkLst>
        </pc:picChg>
      </pc:sldChg>
      <pc:sldChg chg="addSp delSp modSp mod">
        <pc:chgData name="Rybová Jitka" userId="214c0032-8094-419c-98b1-a283f90a0b97" providerId="ADAL" clId="{E1DFB202-BAB0-41AD-B6F0-53F1EBD97210}" dt="2021-06-07T06:27:58.646" v="3590"/>
        <pc:sldMkLst>
          <pc:docMk/>
          <pc:sldMk cId="1097452676" sldId="259"/>
        </pc:sldMkLst>
        <pc:spChg chg="mod">
          <ac:chgData name="Rybová Jitka" userId="214c0032-8094-419c-98b1-a283f90a0b97" providerId="ADAL" clId="{E1DFB202-BAB0-41AD-B6F0-53F1EBD97210}" dt="2021-05-24T12:08:54.586" v="3031" actId="1076"/>
          <ac:spMkLst>
            <pc:docMk/>
            <pc:sldMk cId="1097452676" sldId="259"/>
            <ac:spMk id="2" creationId="{25036E21-8BC6-40DE-8681-3A0F705FFBA2}"/>
          </ac:spMkLst>
        </pc:spChg>
        <pc:spChg chg="del">
          <ac:chgData name="Rybová Jitka" userId="214c0032-8094-419c-98b1-a283f90a0b97" providerId="ADAL" clId="{E1DFB202-BAB0-41AD-B6F0-53F1EBD97210}" dt="2021-05-12T11:26:45.894" v="1326"/>
          <ac:spMkLst>
            <pc:docMk/>
            <pc:sldMk cId="1097452676" sldId="259"/>
            <ac:spMk id="3" creationId="{ED40EBF7-79EE-4BBC-8DDF-A09A8F5E281D}"/>
          </ac:spMkLst>
        </pc:spChg>
        <pc:spChg chg="mod">
          <ac:chgData name="Rybová Jitka" userId="214c0032-8094-419c-98b1-a283f90a0b97" providerId="ADAL" clId="{E1DFB202-BAB0-41AD-B6F0-53F1EBD97210}" dt="2021-05-12T11:27:09.528" v="1329" actId="1076"/>
          <ac:spMkLst>
            <pc:docMk/>
            <pc:sldMk cId="1097452676" sldId="259"/>
            <ac:spMk id="4" creationId="{9E8E7A78-7B5B-4B2A-A38E-3FD4AADE5B8E}"/>
          </ac:spMkLst>
        </pc:spChg>
        <pc:picChg chg="add mod">
          <ac:chgData name="Rybová Jitka" userId="214c0032-8094-419c-98b1-a283f90a0b97" providerId="ADAL" clId="{E1DFB202-BAB0-41AD-B6F0-53F1EBD97210}" dt="2021-06-07T06:27:58.646" v="3590"/>
          <ac:picMkLst>
            <pc:docMk/>
            <pc:sldMk cId="1097452676" sldId="259"/>
            <ac:picMk id="3" creationId="{0C6CE8DE-1675-4E29-BFC5-F6FB1E8143B9}"/>
          </ac:picMkLst>
        </pc:picChg>
        <pc:picChg chg="add mod">
          <ac:chgData name="Rybová Jitka" userId="214c0032-8094-419c-98b1-a283f90a0b97" providerId="ADAL" clId="{E1DFB202-BAB0-41AD-B6F0-53F1EBD97210}" dt="2021-05-12T11:27:19.474" v="1332" actId="14100"/>
          <ac:picMkLst>
            <pc:docMk/>
            <pc:sldMk cId="1097452676" sldId="259"/>
            <ac:picMk id="6" creationId="{86DF39B4-2055-4000-A4AF-4925B6D27979}"/>
          </ac:picMkLst>
        </pc:picChg>
        <pc:picChg chg="add mod">
          <ac:chgData name="Rybová Jitka" userId="214c0032-8094-419c-98b1-a283f90a0b97" providerId="ADAL" clId="{E1DFB202-BAB0-41AD-B6F0-53F1EBD97210}" dt="2021-05-12T11:27:22.287" v="1333" actId="14100"/>
          <ac:picMkLst>
            <pc:docMk/>
            <pc:sldMk cId="1097452676" sldId="259"/>
            <ac:picMk id="8" creationId="{F034ECAC-C158-4BD8-9510-C2E955BD3006}"/>
          </ac:picMkLst>
        </pc:picChg>
      </pc:sldChg>
      <pc:sldChg chg="addSp delSp modSp mod">
        <pc:chgData name="Rybová Jitka" userId="214c0032-8094-419c-98b1-a283f90a0b97" providerId="ADAL" clId="{E1DFB202-BAB0-41AD-B6F0-53F1EBD97210}" dt="2021-06-07T06:27:58.646" v="3590"/>
        <pc:sldMkLst>
          <pc:docMk/>
          <pc:sldMk cId="720654841" sldId="260"/>
        </pc:sldMkLst>
        <pc:spChg chg="mod">
          <ac:chgData name="Rybová Jitka" userId="214c0032-8094-419c-98b1-a283f90a0b97" providerId="ADAL" clId="{E1DFB202-BAB0-41AD-B6F0-53F1EBD97210}" dt="2021-05-24T12:08:47.234" v="3030" actId="14100"/>
          <ac:spMkLst>
            <pc:docMk/>
            <pc:sldMk cId="720654841" sldId="260"/>
            <ac:spMk id="2" creationId="{51CA08A6-3FBE-405F-B9AB-E545391649B2}"/>
          </ac:spMkLst>
        </pc:spChg>
        <pc:spChg chg="del">
          <ac:chgData name="Rybová Jitka" userId="214c0032-8094-419c-98b1-a283f90a0b97" providerId="ADAL" clId="{E1DFB202-BAB0-41AD-B6F0-53F1EBD97210}" dt="2021-05-12T11:24:30.932" v="1289"/>
          <ac:spMkLst>
            <pc:docMk/>
            <pc:sldMk cId="720654841" sldId="260"/>
            <ac:spMk id="3" creationId="{D95E0D03-4CFC-4C16-BA0B-5B0125F5A7D6}"/>
          </ac:spMkLst>
        </pc:spChg>
        <pc:spChg chg="mod">
          <ac:chgData name="Rybová Jitka" userId="214c0032-8094-419c-98b1-a283f90a0b97" providerId="ADAL" clId="{E1DFB202-BAB0-41AD-B6F0-53F1EBD97210}" dt="2021-05-12T11:26:01.815" v="1308" actId="1076"/>
          <ac:spMkLst>
            <pc:docMk/>
            <pc:sldMk cId="720654841" sldId="260"/>
            <ac:spMk id="4" creationId="{03D6A253-BB8D-473E-8C84-A4291397C2CB}"/>
          </ac:spMkLst>
        </pc:spChg>
        <pc:picChg chg="add mod">
          <ac:chgData name="Rybová Jitka" userId="214c0032-8094-419c-98b1-a283f90a0b97" providerId="ADAL" clId="{E1DFB202-BAB0-41AD-B6F0-53F1EBD97210}" dt="2021-06-07T06:27:58.646" v="3590"/>
          <ac:picMkLst>
            <pc:docMk/>
            <pc:sldMk cId="720654841" sldId="260"/>
            <ac:picMk id="3" creationId="{9068616F-D31C-4E27-83BF-93AA066A0C2C}"/>
          </ac:picMkLst>
        </pc:picChg>
        <pc:picChg chg="add mod">
          <ac:chgData name="Rybová Jitka" userId="214c0032-8094-419c-98b1-a283f90a0b97" providerId="ADAL" clId="{E1DFB202-BAB0-41AD-B6F0-53F1EBD97210}" dt="2021-05-12T11:25:50.776" v="1305" actId="14100"/>
          <ac:picMkLst>
            <pc:docMk/>
            <pc:sldMk cId="720654841" sldId="260"/>
            <ac:picMk id="6" creationId="{5768BFCB-34CD-48A7-AD74-1B018C2A6F41}"/>
          </ac:picMkLst>
        </pc:picChg>
        <pc:picChg chg="add mod">
          <ac:chgData name="Rybová Jitka" userId="214c0032-8094-419c-98b1-a283f90a0b97" providerId="ADAL" clId="{E1DFB202-BAB0-41AD-B6F0-53F1EBD97210}" dt="2021-05-12T11:26:05.879" v="1309" actId="1076"/>
          <ac:picMkLst>
            <pc:docMk/>
            <pc:sldMk cId="720654841" sldId="260"/>
            <ac:picMk id="8" creationId="{209FBA6F-52C1-4E82-80BC-C36A5380C35B}"/>
          </ac:picMkLst>
        </pc:picChg>
      </pc:sldChg>
      <pc:sldChg chg="addSp delSp modSp mod">
        <pc:chgData name="Rybová Jitka" userId="214c0032-8094-419c-98b1-a283f90a0b97" providerId="ADAL" clId="{E1DFB202-BAB0-41AD-B6F0-53F1EBD97210}" dt="2021-06-07T06:27:58.646" v="3590"/>
        <pc:sldMkLst>
          <pc:docMk/>
          <pc:sldMk cId="2753021503" sldId="261"/>
        </pc:sldMkLst>
        <pc:spChg chg="mod">
          <ac:chgData name="Rybová Jitka" userId="214c0032-8094-419c-98b1-a283f90a0b97" providerId="ADAL" clId="{E1DFB202-BAB0-41AD-B6F0-53F1EBD97210}" dt="2021-05-24T08:55:46.159" v="2938" actId="113"/>
          <ac:spMkLst>
            <pc:docMk/>
            <pc:sldMk cId="2753021503" sldId="261"/>
            <ac:spMk id="2" creationId="{C486CC2A-C3CB-4E78-806D-EEBFBFF22840}"/>
          </ac:spMkLst>
        </pc:spChg>
        <pc:spChg chg="del">
          <ac:chgData name="Rybová Jitka" userId="214c0032-8094-419c-98b1-a283f90a0b97" providerId="ADAL" clId="{E1DFB202-BAB0-41AD-B6F0-53F1EBD97210}" dt="2021-05-12T11:31:43.931" v="1334"/>
          <ac:spMkLst>
            <pc:docMk/>
            <pc:sldMk cId="2753021503" sldId="261"/>
            <ac:spMk id="3" creationId="{176550A8-9C5C-45CF-9B41-78D896703328}"/>
          </ac:spMkLst>
        </pc:spChg>
        <pc:picChg chg="add mod">
          <ac:chgData name="Rybová Jitka" userId="214c0032-8094-419c-98b1-a283f90a0b97" providerId="ADAL" clId="{E1DFB202-BAB0-41AD-B6F0-53F1EBD97210}" dt="2021-06-07T06:27:58.646" v="3590"/>
          <ac:picMkLst>
            <pc:docMk/>
            <pc:sldMk cId="2753021503" sldId="261"/>
            <ac:picMk id="3" creationId="{57066D14-A68B-49CA-BF48-EE7B9731E79D}"/>
          </ac:picMkLst>
        </pc:picChg>
        <pc:picChg chg="add mod">
          <ac:chgData name="Rybová Jitka" userId="214c0032-8094-419c-98b1-a283f90a0b97" providerId="ADAL" clId="{E1DFB202-BAB0-41AD-B6F0-53F1EBD97210}" dt="2021-05-12T11:32:46.448" v="1370" actId="1076"/>
          <ac:picMkLst>
            <pc:docMk/>
            <pc:sldMk cId="2753021503" sldId="261"/>
            <ac:picMk id="6" creationId="{F70CB99E-BB27-4108-BF14-A0665F14E586}"/>
          </ac:picMkLst>
        </pc:picChg>
        <pc:picChg chg="add mod">
          <ac:chgData name="Rybová Jitka" userId="214c0032-8094-419c-98b1-a283f90a0b97" providerId="ADAL" clId="{E1DFB202-BAB0-41AD-B6F0-53F1EBD97210}" dt="2021-05-12T11:32:55.264" v="1376" actId="1076"/>
          <ac:picMkLst>
            <pc:docMk/>
            <pc:sldMk cId="2753021503" sldId="261"/>
            <ac:picMk id="8" creationId="{4466EA92-CB2F-49BD-B519-50FECDA0E3DD}"/>
          </ac:picMkLst>
        </pc:picChg>
      </pc:sldChg>
      <pc:sldChg chg="addSp delSp modSp mod ord">
        <pc:chgData name="Rybová Jitka" userId="214c0032-8094-419c-98b1-a283f90a0b97" providerId="ADAL" clId="{E1DFB202-BAB0-41AD-B6F0-53F1EBD97210}" dt="2021-06-07T06:27:58.646" v="3590"/>
        <pc:sldMkLst>
          <pc:docMk/>
          <pc:sldMk cId="2392355446" sldId="262"/>
        </pc:sldMkLst>
        <pc:spChg chg="mod">
          <ac:chgData name="Rybová Jitka" userId="214c0032-8094-419c-98b1-a283f90a0b97" providerId="ADAL" clId="{E1DFB202-BAB0-41AD-B6F0-53F1EBD97210}" dt="2021-05-24T08:55:40.407" v="2937" actId="113"/>
          <ac:spMkLst>
            <pc:docMk/>
            <pc:sldMk cId="2392355446" sldId="262"/>
            <ac:spMk id="2" creationId="{98119DD5-9396-48A3-B182-CC078D96DA64}"/>
          </ac:spMkLst>
        </pc:spChg>
        <pc:spChg chg="del">
          <ac:chgData name="Rybová Jitka" userId="214c0032-8094-419c-98b1-a283f90a0b97" providerId="ADAL" clId="{E1DFB202-BAB0-41AD-B6F0-53F1EBD97210}" dt="2021-05-12T11:33:33.738" v="1377"/>
          <ac:spMkLst>
            <pc:docMk/>
            <pc:sldMk cId="2392355446" sldId="262"/>
            <ac:spMk id="3" creationId="{C949AFA1-5A2D-43E9-90A4-9D3F37C1C7C0}"/>
          </ac:spMkLst>
        </pc:spChg>
        <pc:spChg chg="mod">
          <ac:chgData name="Rybová Jitka" userId="214c0032-8094-419c-98b1-a283f90a0b97" providerId="ADAL" clId="{E1DFB202-BAB0-41AD-B6F0-53F1EBD97210}" dt="2021-05-24T09:01:21.963" v="2982" actId="1076"/>
          <ac:spMkLst>
            <pc:docMk/>
            <pc:sldMk cId="2392355446" sldId="262"/>
            <ac:spMk id="4" creationId="{89069117-F933-4ED4-BB12-06000EFCC0CE}"/>
          </ac:spMkLst>
        </pc:spChg>
        <pc:picChg chg="add mod">
          <ac:chgData name="Rybová Jitka" userId="214c0032-8094-419c-98b1-a283f90a0b97" providerId="ADAL" clId="{E1DFB202-BAB0-41AD-B6F0-53F1EBD97210}" dt="2021-06-07T06:27:58.646" v="3590"/>
          <ac:picMkLst>
            <pc:docMk/>
            <pc:sldMk cId="2392355446" sldId="262"/>
            <ac:picMk id="3" creationId="{619F4C9A-4CCE-4B01-ACF1-D68BD9609D9D}"/>
          </ac:picMkLst>
        </pc:picChg>
        <pc:picChg chg="add mod">
          <ac:chgData name="Rybová Jitka" userId="214c0032-8094-419c-98b1-a283f90a0b97" providerId="ADAL" clId="{E1DFB202-BAB0-41AD-B6F0-53F1EBD97210}" dt="2021-05-12T11:34:36.087" v="1400" actId="14100"/>
          <ac:picMkLst>
            <pc:docMk/>
            <pc:sldMk cId="2392355446" sldId="262"/>
            <ac:picMk id="6" creationId="{C4461275-E9C6-425F-9A06-6B3E0EDFE627}"/>
          </ac:picMkLst>
        </pc:picChg>
        <pc:picChg chg="add mod">
          <ac:chgData name="Rybová Jitka" userId="214c0032-8094-419c-98b1-a283f90a0b97" providerId="ADAL" clId="{E1DFB202-BAB0-41AD-B6F0-53F1EBD97210}" dt="2021-05-24T12:16:55.257" v="3033" actId="14100"/>
          <ac:picMkLst>
            <pc:docMk/>
            <pc:sldMk cId="2392355446" sldId="262"/>
            <ac:picMk id="8" creationId="{F1D20E8B-7E50-44F3-9E1F-3321F9C89A08}"/>
          </ac:picMkLst>
        </pc:picChg>
      </pc:sldChg>
      <pc:sldChg chg="addSp delSp modSp mod ord">
        <pc:chgData name="Rybová Jitka" userId="214c0032-8094-419c-98b1-a283f90a0b97" providerId="ADAL" clId="{E1DFB202-BAB0-41AD-B6F0-53F1EBD97210}" dt="2021-06-07T06:27:58.646" v="3590"/>
        <pc:sldMkLst>
          <pc:docMk/>
          <pc:sldMk cId="995141932" sldId="263"/>
        </pc:sldMkLst>
        <pc:spChg chg="mod">
          <ac:chgData name="Rybová Jitka" userId="214c0032-8094-419c-98b1-a283f90a0b97" providerId="ADAL" clId="{E1DFB202-BAB0-41AD-B6F0-53F1EBD97210}" dt="2021-05-24T08:56:11.733" v="2943" actId="113"/>
          <ac:spMkLst>
            <pc:docMk/>
            <pc:sldMk cId="995141932" sldId="263"/>
            <ac:spMk id="2" creationId="{CD252ED9-9746-4653-8BA0-588CE714B69B}"/>
          </ac:spMkLst>
        </pc:spChg>
        <pc:spChg chg="del">
          <ac:chgData name="Rybová Jitka" userId="214c0032-8094-419c-98b1-a283f90a0b97" providerId="ADAL" clId="{E1DFB202-BAB0-41AD-B6F0-53F1EBD97210}" dt="2021-05-12T11:35:05.721" v="1402"/>
          <ac:spMkLst>
            <pc:docMk/>
            <pc:sldMk cId="995141932" sldId="263"/>
            <ac:spMk id="3" creationId="{79F2FFCC-1C62-4896-B4A8-D3BB2411F26C}"/>
          </ac:spMkLst>
        </pc:spChg>
        <pc:graphicFrameChg chg="add del modGraphic">
          <ac:chgData name="Rybová Jitka" userId="214c0032-8094-419c-98b1-a283f90a0b97" providerId="ADAL" clId="{E1DFB202-BAB0-41AD-B6F0-53F1EBD97210}" dt="2021-05-24T11:21:49.571" v="3009" actId="27309"/>
          <ac:graphicFrameMkLst>
            <pc:docMk/>
            <pc:sldMk cId="995141932" sldId="263"/>
            <ac:graphicFrameMk id="5" creationId="{12FCE7C2-AD57-4274-9A27-0CC2E8407A09}"/>
          </ac:graphicFrameMkLst>
        </pc:graphicFrameChg>
        <pc:picChg chg="add mod">
          <ac:chgData name="Rybová Jitka" userId="214c0032-8094-419c-98b1-a283f90a0b97" providerId="ADAL" clId="{E1DFB202-BAB0-41AD-B6F0-53F1EBD97210}" dt="2021-06-07T06:27:58.646" v="3590"/>
          <ac:picMkLst>
            <pc:docMk/>
            <pc:sldMk cId="995141932" sldId="263"/>
            <ac:picMk id="3" creationId="{415BC718-A198-43EE-B28E-16B95CD537A2}"/>
          </ac:picMkLst>
        </pc:picChg>
        <pc:picChg chg="add mod">
          <ac:chgData name="Rybová Jitka" userId="214c0032-8094-419c-98b1-a283f90a0b97" providerId="ADAL" clId="{E1DFB202-BAB0-41AD-B6F0-53F1EBD97210}" dt="2021-05-12T11:35:15.032" v="1407" actId="14100"/>
          <ac:picMkLst>
            <pc:docMk/>
            <pc:sldMk cId="995141932" sldId="263"/>
            <ac:picMk id="6" creationId="{42CDEBDC-D0CB-4771-AFDD-4E06881A4454}"/>
          </ac:picMkLst>
        </pc:picChg>
        <pc:picChg chg="add mod">
          <ac:chgData name="Rybová Jitka" userId="214c0032-8094-419c-98b1-a283f90a0b97" providerId="ADAL" clId="{E1DFB202-BAB0-41AD-B6F0-53F1EBD97210}" dt="2021-05-12T11:35:38.606" v="1413" actId="14100"/>
          <ac:picMkLst>
            <pc:docMk/>
            <pc:sldMk cId="995141932" sldId="263"/>
            <ac:picMk id="8" creationId="{C0F0CA91-4EA2-424F-A257-CC7E5CC7DB22}"/>
          </ac:picMkLst>
        </pc:picChg>
      </pc:sldChg>
      <pc:sldChg chg="addSp delSp modSp mod setBg">
        <pc:chgData name="Rybová Jitka" userId="214c0032-8094-419c-98b1-a283f90a0b97" providerId="ADAL" clId="{E1DFB202-BAB0-41AD-B6F0-53F1EBD97210}" dt="2021-06-07T06:27:58.646" v="3590"/>
        <pc:sldMkLst>
          <pc:docMk/>
          <pc:sldMk cId="209549419" sldId="264"/>
        </pc:sldMkLst>
        <pc:spChg chg="mod">
          <ac:chgData name="Rybová Jitka" userId="214c0032-8094-419c-98b1-a283f90a0b97" providerId="ADAL" clId="{E1DFB202-BAB0-41AD-B6F0-53F1EBD97210}" dt="2021-05-24T09:00:41.466" v="2975" actId="255"/>
          <ac:spMkLst>
            <pc:docMk/>
            <pc:sldMk cId="209549419" sldId="264"/>
            <ac:spMk id="3" creationId="{B9779EBA-D020-4BAB-BFF9-570D6DAE540B}"/>
          </ac:spMkLst>
        </pc:spChg>
        <pc:spChg chg="del mod ord">
          <ac:chgData name="Rybová Jitka" userId="214c0032-8094-419c-98b1-a283f90a0b97" providerId="ADAL" clId="{E1DFB202-BAB0-41AD-B6F0-53F1EBD97210}" dt="2021-05-24T09:01:10.852" v="2979" actId="21"/>
          <ac:spMkLst>
            <pc:docMk/>
            <pc:sldMk cId="209549419" sldId="264"/>
            <ac:spMk id="4" creationId="{C3739B34-4091-4973-8028-0BF42D04FFBD}"/>
          </ac:spMkLst>
        </pc:spChg>
        <pc:spChg chg="add mod">
          <ac:chgData name="Rybová Jitka" userId="214c0032-8094-419c-98b1-a283f90a0b97" providerId="ADAL" clId="{E1DFB202-BAB0-41AD-B6F0-53F1EBD97210}" dt="2021-05-24T09:01:58.018" v="2989" actId="255"/>
          <ac:spMkLst>
            <pc:docMk/>
            <pc:sldMk cId="209549419" sldId="264"/>
            <ac:spMk id="6" creationId="{F85AB76D-9FAD-4323-894B-D93A5DB1EC5C}"/>
          </ac:spMkLst>
        </pc:spChg>
        <pc:spChg chg="add del">
          <ac:chgData name="Rybová Jitka" userId="214c0032-8094-419c-98b1-a283f90a0b97" providerId="ADAL" clId="{E1DFB202-BAB0-41AD-B6F0-53F1EBD97210}" dt="2021-05-24T09:00:20.648" v="2971" actId="26606"/>
          <ac:spMkLst>
            <pc:docMk/>
            <pc:sldMk cId="209549419" sldId="264"/>
            <ac:spMk id="10" creationId="{5BB14454-D00C-4958-BB39-F5F9F3ACD499}"/>
          </ac:spMkLst>
        </pc:spChg>
        <pc:spChg chg="add del">
          <ac:chgData name="Rybová Jitka" userId="214c0032-8094-419c-98b1-a283f90a0b97" providerId="ADAL" clId="{E1DFB202-BAB0-41AD-B6F0-53F1EBD97210}" dt="2021-05-24T09:00:20.648" v="2971" actId="26606"/>
          <ac:spMkLst>
            <pc:docMk/>
            <pc:sldMk cId="209549419" sldId="264"/>
            <ac:spMk id="14" creationId="{A1084370-0E70-4003-9787-3490FCC20E13}"/>
          </ac:spMkLst>
        </pc:spChg>
        <pc:spChg chg="add del mod">
          <ac:chgData name="Rybová Jitka" userId="214c0032-8094-419c-98b1-a283f90a0b97" providerId="ADAL" clId="{E1DFB202-BAB0-41AD-B6F0-53F1EBD97210}" dt="2021-05-24T09:01:18.310" v="2981"/>
          <ac:spMkLst>
            <pc:docMk/>
            <pc:sldMk cId="209549419" sldId="264"/>
            <ac:spMk id="23" creationId="{7AC0EFA2-F180-4BF7-8F72-48FEE1B3C6D6}"/>
          </ac:spMkLst>
        </pc:spChg>
        <pc:spChg chg="add">
          <ac:chgData name="Rybová Jitka" userId="214c0032-8094-419c-98b1-a283f90a0b97" providerId="ADAL" clId="{E1DFB202-BAB0-41AD-B6F0-53F1EBD97210}" dt="2021-05-24T09:00:25.254" v="2974" actId="26606"/>
          <ac:spMkLst>
            <pc:docMk/>
            <pc:sldMk cId="209549419" sldId="264"/>
            <ac:spMk id="27" creationId="{10419CA0-BFB4-4390-AB8F-5DBFCA45D4D0}"/>
          </ac:spMkLst>
        </pc:spChg>
        <pc:spChg chg="add">
          <ac:chgData name="Rybová Jitka" userId="214c0032-8094-419c-98b1-a283f90a0b97" providerId="ADAL" clId="{E1DFB202-BAB0-41AD-B6F0-53F1EBD97210}" dt="2021-05-24T09:00:25.254" v="2974" actId="26606"/>
          <ac:spMkLst>
            <pc:docMk/>
            <pc:sldMk cId="209549419" sldId="264"/>
            <ac:spMk id="29" creationId="{596E9C81-ACBE-459E-A7D5-2BB824B68FDA}"/>
          </ac:spMkLst>
        </pc:spChg>
        <pc:grpChg chg="add del">
          <ac:chgData name="Rybová Jitka" userId="214c0032-8094-419c-98b1-a283f90a0b97" providerId="ADAL" clId="{E1DFB202-BAB0-41AD-B6F0-53F1EBD97210}" dt="2021-05-24T09:00:20.648" v="2971" actId="26606"/>
          <ac:grpSpMkLst>
            <pc:docMk/>
            <pc:sldMk cId="209549419" sldId="264"/>
            <ac:grpSpMk id="16" creationId="{2B7C66D2-22E8-4E8F-829B-050BFA7C86C5}"/>
          </ac:grpSpMkLst>
        </pc:grpChg>
        <pc:grpChg chg="add del">
          <ac:chgData name="Rybová Jitka" userId="214c0032-8094-419c-98b1-a283f90a0b97" providerId="ADAL" clId="{E1DFB202-BAB0-41AD-B6F0-53F1EBD97210}" dt="2021-05-24T09:00:25.222" v="2973" actId="26606"/>
          <ac:grpSpMkLst>
            <pc:docMk/>
            <pc:sldMk cId="209549419" sldId="264"/>
            <ac:grpSpMk id="24" creationId="{FEB7DF70-0A31-4A61-9C8B-3333776A15B8}"/>
          </ac:grpSpMkLst>
        </pc:grpChg>
        <pc:grpChg chg="add">
          <ac:chgData name="Rybová Jitka" userId="214c0032-8094-419c-98b1-a283f90a0b97" providerId="ADAL" clId="{E1DFB202-BAB0-41AD-B6F0-53F1EBD97210}" dt="2021-05-24T09:00:25.254" v="2974" actId="26606"/>
          <ac:grpSpMkLst>
            <pc:docMk/>
            <pc:sldMk cId="209549419" sldId="264"/>
            <ac:grpSpMk id="30" creationId="{CEBDCB18-ABE5-43B0-8B68-89FEDAECB8B0}"/>
          </ac:grpSpMkLst>
        </pc:grpChg>
        <pc:picChg chg="add mod">
          <ac:chgData name="Rybová Jitka" userId="214c0032-8094-419c-98b1-a283f90a0b97" providerId="ADAL" clId="{E1DFB202-BAB0-41AD-B6F0-53F1EBD97210}" dt="2021-06-07T06:27:58.646" v="3590"/>
          <ac:picMkLst>
            <pc:docMk/>
            <pc:sldMk cId="209549419" sldId="264"/>
            <ac:picMk id="2" creationId="{958B64FF-4935-4952-89B3-E673BADD7FAF}"/>
          </ac:picMkLst>
        </pc:picChg>
        <pc:picChg chg="add mod ord">
          <ac:chgData name="Rybová Jitka" userId="214c0032-8094-419c-98b1-a283f90a0b97" providerId="ADAL" clId="{E1DFB202-BAB0-41AD-B6F0-53F1EBD97210}" dt="2021-05-24T09:00:25.254" v="2974" actId="26606"/>
          <ac:picMkLst>
            <pc:docMk/>
            <pc:sldMk cId="209549419" sldId="264"/>
            <ac:picMk id="5" creationId="{027AF1AC-3132-42FE-AABF-55570AC9C267}"/>
          </ac:picMkLst>
        </pc:picChg>
        <pc:picChg chg="add del">
          <ac:chgData name="Rybová Jitka" userId="214c0032-8094-419c-98b1-a283f90a0b97" providerId="ADAL" clId="{E1DFB202-BAB0-41AD-B6F0-53F1EBD97210}" dt="2021-05-24T09:00:20.648" v="2971" actId="26606"/>
          <ac:picMkLst>
            <pc:docMk/>
            <pc:sldMk cId="209549419" sldId="264"/>
            <ac:picMk id="20" creationId="{3635D2BC-4EDA-4A3E-83BF-035608099BD5}"/>
          </ac:picMkLst>
        </pc:picChg>
        <pc:picChg chg="add">
          <ac:chgData name="Rybová Jitka" userId="214c0032-8094-419c-98b1-a283f90a0b97" providerId="ADAL" clId="{E1DFB202-BAB0-41AD-B6F0-53F1EBD97210}" dt="2021-05-24T09:00:25.254" v="2974" actId="26606"/>
          <ac:picMkLst>
            <pc:docMk/>
            <pc:sldMk cId="209549419" sldId="264"/>
            <ac:picMk id="31" creationId="{08EC5C75-E28F-4899-9C2E-39431B82B740}"/>
          </ac:picMkLst>
        </pc:picChg>
        <pc:cxnChg chg="add del">
          <ac:chgData name="Rybová Jitka" userId="214c0032-8094-419c-98b1-a283f90a0b97" providerId="ADAL" clId="{E1DFB202-BAB0-41AD-B6F0-53F1EBD97210}" dt="2021-05-24T09:00:20.648" v="2971" actId="26606"/>
          <ac:cxnSpMkLst>
            <pc:docMk/>
            <pc:sldMk cId="209549419" sldId="264"/>
            <ac:cxnSpMk id="12" creationId="{28A657A7-C4E5-425B-98FA-BB817FF7BFB0}"/>
          </ac:cxnSpMkLst>
        </pc:cxnChg>
        <pc:cxnChg chg="add del">
          <ac:chgData name="Rybová Jitka" userId="214c0032-8094-419c-98b1-a283f90a0b97" providerId="ADAL" clId="{E1DFB202-BAB0-41AD-B6F0-53F1EBD97210}" dt="2021-05-24T09:00:20.648" v="2971" actId="26606"/>
          <ac:cxnSpMkLst>
            <pc:docMk/>
            <pc:sldMk cId="209549419" sldId="264"/>
            <ac:cxnSpMk id="22" creationId="{A3C86EB9-7FA9-42F7-B348-A7FD17436A94}"/>
          </ac:cxnSpMkLst>
        </pc:cxnChg>
        <pc:cxnChg chg="add">
          <ac:chgData name="Rybová Jitka" userId="214c0032-8094-419c-98b1-a283f90a0b97" providerId="ADAL" clId="{E1DFB202-BAB0-41AD-B6F0-53F1EBD97210}" dt="2021-05-24T09:00:25.254" v="2974" actId="26606"/>
          <ac:cxnSpMkLst>
            <pc:docMk/>
            <pc:sldMk cId="209549419" sldId="264"/>
            <ac:cxnSpMk id="28" creationId="{5CF4C623-16D7-4722-8EFB-A5B0E3BC077D}"/>
          </ac:cxnSpMkLst>
        </pc:cxnChg>
        <pc:cxnChg chg="add">
          <ac:chgData name="Rybová Jitka" userId="214c0032-8094-419c-98b1-a283f90a0b97" providerId="ADAL" clId="{E1DFB202-BAB0-41AD-B6F0-53F1EBD97210}" dt="2021-05-24T09:00:25.254" v="2974" actId="26606"/>
          <ac:cxnSpMkLst>
            <pc:docMk/>
            <pc:sldMk cId="209549419" sldId="264"/>
            <ac:cxnSpMk id="32" creationId="{46AAE0A1-60AD-4190-B85D-2DD8148369C7}"/>
          </ac:cxnSpMkLst>
        </pc:cxnChg>
      </pc:sldChg>
      <pc:sldChg chg="addSp modSp mod">
        <pc:chgData name="Rybová Jitka" userId="214c0032-8094-419c-98b1-a283f90a0b97" providerId="ADAL" clId="{E1DFB202-BAB0-41AD-B6F0-53F1EBD97210}" dt="2021-06-07T06:27:58.646" v="3590"/>
        <pc:sldMkLst>
          <pc:docMk/>
          <pc:sldMk cId="4229318417" sldId="265"/>
        </pc:sldMkLst>
        <pc:spChg chg="mod">
          <ac:chgData name="Rybová Jitka" userId="214c0032-8094-419c-98b1-a283f90a0b97" providerId="ADAL" clId="{E1DFB202-BAB0-41AD-B6F0-53F1EBD97210}" dt="2021-05-24T08:54:22.246" v="2931" actId="113"/>
          <ac:spMkLst>
            <pc:docMk/>
            <pc:sldMk cId="4229318417" sldId="265"/>
            <ac:spMk id="2" creationId="{8BF16F5E-48F5-4BFB-B5EB-A8D5EB3C2A8C}"/>
          </ac:spMkLst>
        </pc:spChg>
        <pc:spChg chg="mod">
          <ac:chgData name="Rybová Jitka" userId="214c0032-8094-419c-98b1-a283f90a0b97" providerId="ADAL" clId="{E1DFB202-BAB0-41AD-B6F0-53F1EBD97210}" dt="2021-05-18T10:42:49.039" v="2168" actId="2711"/>
          <ac:spMkLst>
            <pc:docMk/>
            <pc:sldMk cId="4229318417" sldId="265"/>
            <ac:spMk id="3" creationId="{DD153588-549F-4DCD-9432-DD11C9884053}"/>
          </ac:spMkLst>
        </pc:spChg>
        <pc:spChg chg="mod">
          <ac:chgData name="Rybová Jitka" userId="214c0032-8094-419c-98b1-a283f90a0b97" providerId="ADAL" clId="{E1DFB202-BAB0-41AD-B6F0-53F1EBD97210}" dt="2021-05-18T10:34:14.473" v="1576" actId="20577"/>
          <ac:spMkLst>
            <pc:docMk/>
            <pc:sldMk cId="4229318417" sldId="265"/>
            <ac:spMk id="4" creationId="{70AA9883-98C4-43FF-8EE3-6C97B65909B4}"/>
          </ac:spMkLst>
        </pc:spChg>
        <pc:picChg chg="add mod">
          <ac:chgData name="Rybová Jitka" userId="214c0032-8094-419c-98b1-a283f90a0b97" providerId="ADAL" clId="{E1DFB202-BAB0-41AD-B6F0-53F1EBD97210}" dt="2021-06-07T06:27:58.646" v="3590"/>
          <ac:picMkLst>
            <pc:docMk/>
            <pc:sldMk cId="4229318417" sldId="265"/>
            <ac:picMk id="5" creationId="{D5814850-7F7F-4DB6-BBDE-74F62E13BB85}"/>
          </ac:picMkLst>
        </pc:picChg>
        <pc:picChg chg="add mod">
          <ac:chgData name="Rybová Jitka" userId="214c0032-8094-419c-98b1-a283f90a0b97" providerId="ADAL" clId="{E1DFB202-BAB0-41AD-B6F0-53F1EBD97210}" dt="2021-05-24T09:02:53.733" v="3002" actId="692"/>
          <ac:picMkLst>
            <pc:docMk/>
            <pc:sldMk cId="4229318417" sldId="265"/>
            <ac:picMk id="6" creationId="{36B797FD-3529-44F7-A94F-BA4D6F8D1781}"/>
          </ac:picMkLst>
        </pc:picChg>
      </pc:sldChg>
      <pc:sldChg chg="addSp delSp modSp new mod setBg">
        <pc:chgData name="Rybová Jitka" userId="214c0032-8094-419c-98b1-a283f90a0b97" providerId="ADAL" clId="{E1DFB202-BAB0-41AD-B6F0-53F1EBD97210}" dt="2021-06-07T06:27:58.646" v="3590"/>
        <pc:sldMkLst>
          <pc:docMk/>
          <pc:sldMk cId="2981346717" sldId="266"/>
        </pc:sldMkLst>
        <pc:spChg chg="mod">
          <ac:chgData name="Rybová Jitka" userId="214c0032-8094-419c-98b1-a283f90a0b97" providerId="ADAL" clId="{E1DFB202-BAB0-41AD-B6F0-53F1EBD97210}" dt="2021-05-24T14:15:34.137" v="3411" actId="26606"/>
          <ac:spMkLst>
            <pc:docMk/>
            <pc:sldMk cId="2981346717" sldId="266"/>
            <ac:spMk id="2" creationId="{988EC2C0-E347-497D-BAED-EE67BACE1D65}"/>
          </ac:spMkLst>
        </pc:spChg>
        <pc:spChg chg="mod">
          <ac:chgData name="Rybová Jitka" userId="214c0032-8094-419c-98b1-a283f90a0b97" providerId="ADAL" clId="{E1DFB202-BAB0-41AD-B6F0-53F1EBD97210}" dt="2021-05-24T14:15:34.137" v="3411" actId="26606"/>
          <ac:spMkLst>
            <pc:docMk/>
            <pc:sldMk cId="2981346717" sldId="266"/>
            <ac:spMk id="3" creationId="{F561D54E-D322-4DE1-AA97-46A1D2938D0F}"/>
          </ac:spMkLst>
        </pc:spChg>
        <pc:spChg chg="add mod ord">
          <ac:chgData name="Rybová Jitka" userId="214c0032-8094-419c-98b1-a283f90a0b97" providerId="ADAL" clId="{E1DFB202-BAB0-41AD-B6F0-53F1EBD97210}" dt="2021-05-24T14:15:34.137" v="3411" actId="26606"/>
          <ac:spMkLst>
            <pc:docMk/>
            <pc:sldMk cId="2981346717" sldId="266"/>
            <ac:spMk id="4" creationId="{36DE9F8F-0DC5-4328-A6B7-8F4CC2DB2DDC}"/>
          </ac:spMkLst>
        </pc:spChg>
        <pc:spChg chg="add del">
          <ac:chgData name="Rybová Jitka" userId="214c0032-8094-419c-98b1-a283f90a0b97" providerId="ADAL" clId="{E1DFB202-BAB0-41AD-B6F0-53F1EBD97210}" dt="2021-05-24T14:15:34.137" v="3411" actId="26606"/>
          <ac:spMkLst>
            <pc:docMk/>
            <pc:sldMk cId="2981346717" sldId="266"/>
            <ac:spMk id="71" creationId="{35C3D674-3D59-4E93-80CA-0C0A9095E816}"/>
          </ac:spMkLst>
        </pc:spChg>
        <pc:spChg chg="add del">
          <ac:chgData name="Rybová Jitka" userId="214c0032-8094-419c-98b1-a283f90a0b97" providerId="ADAL" clId="{E1DFB202-BAB0-41AD-B6F0-53F1EBD97210}" dt="2021-05-24T14:15:34.137" v="3411" actId="26606"/>
          <ac:spMkLst>
            <pc:docMk/>
            <pc:sldMk cId="2981346717" sldId="266"/>
            <ac:spMk id="75" creationId="{EF2A81E1-BCBE-426B-8C09-33274E69409D}"/>
          </ac:spMkLst>
        </pc:spChg>
        <pc:picChg chg="add mod">
          <ac:chgData name="Rybová Jitka" userId="214c0032-8094-419c-98b1-a283f90a0b97" providerId="ADAL" clId="{E1DFB202-BAB0-41AD-B6F0-53F1EBD97210}" dt="2021-06-07T06:27:58.646" v="3590"/>
          <ac:picMkLst>
            <pc:docMk/>
            <pc:sldMk cId="2981346717" sldId="266"/>
            <ac:picMk id="5" creationId="{C7FAF33B-F816-40D7-AE18-1D387DE5FB09}"/>
          </ac:picMkLst>
        </pc:picChg>
        <pc:picChg chg="add del">
          <ac:chgData name="Rybová Jitka" userId="214c0032-8094-419c-98b1-a283f90a0b97" providerId="ADAL" clId="{E1DFB202-BAB0-41AD-B6F0-53F1EBD97210}" dt="2021-05-24T14:15:34.137" v="3411" actId="26606"/>
          <ac:picMkLst>
            <pc:docMk/>
            <pc:sldMk cId="2981346717" sldId="266"/>
            <ac:picMk id="77" creationId="{39D1DDD4-5BB3-45BA-B9B3-06B62299AD79}"/>
          </ac:picMkLst>
        </pc:picChg>
        <pc:picChg chg="add mod">
          <ac:chgData name="Rybová Jitka" userId="214c0032-8094-419c-98b1-a283f90a0b97" providerId="ADAL" clId="{E1DFB202-BAB0-41AD-B6F0-53F1EBD97210}" dt="2021-05-24T14:15:54.109" v="3421" actId="692"/>
          <ac:picMkLst>
            <pc:docMk/>
            <pc:sldMk cId="2981346717" sldId="266"/>
            <ac:picMk id="2050" creationId="{B05B9073-858D-40ED-B3B7-E3A15555997D}"/>
          </ac:picMkLst>
        </pc:picChg>
        <pc:cxnChg chg="add del">
          <ac:chgData name="Rybová Jitka" userId="214c0032-8094-419c-98b1-a283f90a0b97" providerId="ADAL" clId="{E1DFB202-BAB0-41AD-B6F0-53F1EBD97210}" dt="2021-05-24T14:15:34.137" v="3411" actId="26606"/>
          <ac:cxnSpMkLst>
            <pc:docMk/>
            <pc:sldMk cId="2981346717" sldId="266"/>
            <ac:cxnSpMk id="73" creationId="{C884B8F8-FDC9-498B-9960-5D7260AFCB03}"/>
          </ac:cxnSpMkLst>
        </pc:cxnChg>
        <pc:cxnChg chg="add del">
          <ac:chgData name="Rybová Jitka" userId="214c0032-8094-419c-98b1-a283f90a0b97" providerId="ADAL" clId="{E1DFB202-BAB0-41AD-B6F0-53F1EBD97210}" dt="2021-05-24T14:15:34.137" v="3411" actId="26606"/>
          <ac:cxnSpMkLst>
            <pc:docMk/>
            <pc:sldMk cId="2981346717" sldId="266"/>
            <ac:cxnSpMk id="79" creationId="{A24DAE64-2302-42EA-8239-F2F0775CA5AD}"/>
          </ac:cxnSpMkLst>
        </pc:cxnChg>
      </pc:sldChg>
      <pc:sldChg chg="addSp modSp new del">
        <pc:chgData name="Rybová Jitka" userId="214c0032-8094-419c-98b1-a283f90a0b97" providerId="ADAL" clId="{E1DFB202-BAB0-41AD-B6F0-53F1EBD97210}" dt="2021-05-18T11:03:48.907" v="2925" actId="2696"/>
        <pc:sldMkLst>
          <pc:docMk/>
          <pc:sldMk cId="1400070209" sldId="267"/>
        </pc:sldMkLst>
        <pc:spChg chg="add mod">
          <ac:chgData name="Rybová Jitka" userId="214c0032-8094-419c-98b1-a283f90a0b97" providerId="ADAL" clId="{E1DFB202-BAB0-41AD-B6F0-53F1EBD97210}" dt="2021-05-12T11:38:36.311" v="1451"/>
          <ac:spMkLst>
            <pc:docMk/>
            <pc:sldMk cId="1400070209" sldId="267"/>
            <ac:spMk id="4" creationId="{ACE1BC7F-318E-488A-BC92-EA52AAC76235}"/>
          </ac:spMkLst>
        </pc:spChg>
      </pc:sldChg>
      <pc:sldChg chg="addSp modSp new del">
        <pc:chgData name="Rybová Jitka" userId="214c0032-8094-419c-98b1-a283f90a0b97" providerId="ADAL" clId="{E1DFB202-BAB0-41AD-B6F0-53F1EBD97210}" dt="2021-05-18T11:03:51.364" v="2926" actId="2696"/>
        <pc:sldMkLst>
          <pc:docMk/>
          <pc:sldMk cId="3441793389" sldId="268"/>
        </pc:sldMkLst>
        <pc:spChg chg="add mod">
          <ac:chgData name="Rybová Jitka" userId="214c0032-8094-419c-98b1-a283f90a0b97" providerId="ADAL" clId="{E1DFB202-BAB0-41AD-B6F0-53F1EBD97210}" dt="2021-05-12T11:38:38.353" v="1452"/>
          <ac:spMkLst>
            <pc:docMk/>
            <pc:sldMk cId="3441793389" sldId="268"/>
            <ac:spMk id="4" creationId="{FC843223-E763-40CD-B43B-32921E3F7C2B}"/>
          </ac:spMkLst>
        </pc:spChg>
      </pc:sldChg>
      <pc:sldChg chg="addSp modSp new del">
        <pc:chgData name="Rybová Jitka" userId="214c0032-8094-419c-98b1-a283f90a0b97" providerId="ADAL" clId="{E1DFB202-BAB0-41AD-B6F0-53F1EBD97210}" dt="2021-05-18T11:03:54.024" v="2927" actId="2696"/>
        <pc:sldMkLst>
          <pc:docMk/>
          <pc:sldMk cId="4131167385" sldId="269"/>
        </pc:sldMkLst>
        <pc:spChg chg="add mod">
          <ac:chgData name="Rybová Jitka" userId="214c0032-8094-419c-98b1-a283f90a0b97" providerId="ADAL" clId="{E1DFB202-BAB0-41AD-B6F0-53F1EBD97210}" dt="2021-05-12T11:38:40.356" v="1453"/>
          <ac:spMkLst>
            <pc:docMk/>
            <pc:sldMk cId="4131167385" sldId="269"/>
            <ac:spMk id="4" creationId="{C6FBBF5A-4335-4F9F-A05A-7CF299E1B647}"/>
          </ac:spMkLst>
        </pc:spChg>
      </pc:sldChg>
      <pc:sldChg chg="addSp modSp new mod">
        <pc:chgData name="Rybová Jitka" userId="214c0032-8094-419c-98b1-a283f90a0b97" providerId="ADAL" clId="{E1DFB202-BAB0-41AD-B6F0-53F1EBD97210}" dt="2021-06-07T06:27:58.646" v="3590"/>
        <pc:sldMkLst>
          <pc:docMk/>
          <pc:sldMk cId="2253141378" sldId="270"/>
        </pc:sldMkLst>
        <pc:spChg chg="mod">
          <ac:chgData name="Rybová Jitka" userId="214c0032-8094-419c-98b1-a283f90a0b97" providerId="ADAL" clId="{E1DFB202-BAB0-41AD-B6F0-53F1EBD97210}" dt="2021-05-24T08:54:34.470" v="2932" actId="113"/>
          <ac:spMkLst>
            <pc:docMk/>
            <pc:sldMk cId="2253141378" sldId="270"/>
            <ac:spMk id="2" creationId="{4496C3F5-5FC5-4A29-BC06-F818D8612063}"/>
          </ac:spMkLst>
        </pc:spChg>
        <pc:spChg chg="mod">
          <ac:chgData name="Rybová Jitka" userId="214c0032-8094-419c-98b1-a283f90a0b97" providerId="ADAL" clId="{E1DFB202-BAB0-41AD-B6F0-53F1EBD97210}" dt="2021-05-18T10:55:35.054" v="2660" actId="115"/>
          <ac:spMkLst>
            <pc:docMk/>
            <pc:sldMk cId="2253141378" sldId="270"/>
            <ac:spMk id="3" creationId="{646C35B9-73CD-44AD-9DDF-BDE8D1ACB180}"/>
          </ac:spMkLst>
        </pc:spChg>
        <pc:spChg chg="add mod">
          <ac:chgData name="Rybová Jitka" userId="214c0032-8094-419c-98b1-a283f90a0b97" providerId="ADAL" clId="{E1DFB202-BAB0-41AD-B6F0-53F1EBD97210}" dt="2021-05-18T10:34:09.689" v="1575" actId="20577"/>
          <ac:spMkLst>
            <pc:docMk/>
            <pc:sldMk cId="2253141378" sldId="270"/>
            <ac:spMk id="4" creationId="{90D6F9A4-2FEA-41B6-A97C-F770F00EF547}"/>
          </ac:spMkLst>
        </pc:spChg>
        <pc:picChg chg="add mod">
          <ac:chgData name="Rybová Jitka" userId="214c0032-8094-419c-98b1-a283f90a0b97" providerId="ADAL" clId="{E1DFB202-BAB0-41AD-B6F0-53F1EBD97210}" dt="2021-06-07T06:27:58.646" v="3590"/>
          <ac:picMkLst>
            <pc:docMk/>
            <pc:sldMk cId="2253141378" sldId="270"/>
            <ac:picMk id="5" creationId="{DC0704AF-89E2-462A-91E4-5B59020724C4}"/>
          </ac:picMkLst>
        </pc:picChg>
      </pc:sldChg>
      <pc:sldChg chg="addSp modSp new mod">
        <pc:chgData name="Rybová Jitka" userId="214c0032-8094-419c-98b1-a283f90a0b97" providerId="ADAL" clId="{E1DFB202-BAB0-41AD-B6F0-53F1EBD97210}" dt="2021-06-07T06:27:58.646" v="3590"/>
        <pc:sldMkLst>
          <pc:docMk/>
          <pc:sldMk cId="3948716806" sldId="271"/>
        </pc:sldMkLst>
        <pc:spChg chg="mod">
          <ac:chgData name="Rybová Jitka" userId="214c0032-8094-419c-98b1-a283f90a0b97" providerId="ADAL" clId="{E1DFB202-BAB0-41AD-B6F0-53F1EBD97210}" dt="2021-05-24T08:54:55.402" v="2933" actId="113"/>
          <ac:spMkLst>
            <pc:docMk/>
            <pc:sldMk cId="3948716806" sldId="271"/>
            <ac:spMk id="2" creationId="{2C4D3D56-18A2-4DC6-949D-716DC453623F}"/>
          </ac:spMkLst>
        </pc:spChg>
        <pc:spChg chg="mod">
          <ac:chgData name="Rybová Jitka" userId="214c0032-8094-419c-98b1-a283f90a0b97" providerId="ADAL" clId="{E1DFB202-BAB0-41AD-B6F0-53F1EBD97210}" dt="2021-05-18T10:58:18.484" v="2915" actId="20577"/>
          <ac:spMkLst>
            <pc:docMk/>
            <pc:sldMk cId="3948716806" sldId="271"/>
            <ac:spMk id="3" creationId="{259F54A7-BCDD-4075-A0C6-77297255EA2C}"/>
          </ac:spMkLst>
        </pc:spChg>
        <pc:spChg chg="add mod">
          <ac:chgData name="Rybová Jitka" userId="214c0032-8094-419c-98b1-a283f90a0b97" providerId="ADAL" clId="{E1DFB202-BAB0-41AD-B6F0-53F1EBD97210}" dt="2021-05-18T10:45:02.835" v="2190"/>
          <ac:spMkLst>
            <pc:docMk/>
            <pc:sldMk cId="3948716806" sldId="271"/>
            <ac:spMk id="4" creationId="{80DC5A94-5292-4C67-8E5C-86D3263A9DA9}"/>
          </ac:spMkLst>
        </pc:spChg>
        <pc:picChg chg="add mod">
          <ac:chgData name="Rybová Jitka" userId="214c0032-8094-419c-98b1-a283f90a0b97" providerId="ADAL" clId="{E1DFB202-BAB0-41AD-B6F0-53F1EBD97210}" dt="2021-06-07T06:27:58.646" v="3590"/>
          <ac:picMkLst>
            <pc:docMk/>
            <pc:sldMk cId="3948716806" sldId="271"/>
            <ac:picMk id="5" creationId="{29D6D5B7-E320-4706-90B9-F9B0CB105DCB}"/>
          </ac:picMkLst>
        </pc:picChg>
        <pc:picChg chg="add mod">
          <ac:chgData name="Rybová Jitka" userId="214c0032-8094-419c-98b1-a283f90a0b97" providerId="ADAL" clId="{E1DFB202-BAB0-41AD-B6F0-53F1EBD97210}" dt="2021-05-18T10:58:25.131" v="2918" actId="1076"/>
          <ac:picMkLst>
            <pc:docMk/>
            <pc:sldMk cId="3948716806" sldId="271"/>
            <ac:picMk id="6" creationId="{42EC7E7B-AFDC-4052-89E3-A32D567C5E4C}"/>
          </ac:picMkLst>
        </pc:picChg>
      </pc:sldChg>
      <pc:sldChg chg="addSp delSp modSp new mod setBg">
        <pc:chgData name="Rybová Jitka" userId="214c0032-8094-419c-98b1-a283f90a0b97" providerId="ADAL" clId="{E1DFB202-BAB0-41AD-B6F0-53F1EBD97210}" dt="2021-06-07T06:27:58.646" v="3590"/>
        <pc:sldMkLst>
          <pc:docMk/>
          <pc:sldMk cId="2923773447" sldId="272"/>
        </pc:sldMkLst>
        <pc:spChg chg="mod">
          <ac:chgData name="Rybová Jitka" userId="214c0032-8094-419c-98b1-a283f90a0b97" providerId="ADAL" clId="{E1DFB202-BAB0-41AD-B6F0-53F1EBD97210}" dt="2021-05-24T14:20:52.280" v="3424" actId="26606"/>
          <ac:spMkLst>
            <pc:docMk/>
            <pc:sldMk cId="2923773447" sldId="272"/>
            <ac:spMk id="2" creationId="{FDB3F216-8E23-4026-925A-82274585AE2D}"/>
          </ac:spMkLst>
        </pc:spChg>
        <pc:spChg chg="mod">
          <ac:chgData name="Rybová Jitka" userId="214c0032-8094-419c-98b1-a283f90a0b97" providerId="ADAL" clId="{E1DFB202-BAB0-41AD-B6F0-53F1EBD97210}" dt="2021-05-24T14:31:46.978" v="3588" actId="14100"/>
          <ac:spMkLst>
            <pc:docMk/>
            <pc:sldMk cId="2923773447" sldId="272"/>
            <ac:spMk id="3" creationId="{D930AEB5-85AB-497D-99EB-DFF8391CF3F8}"/>
          </ac:spMkLst>
        </pc:spChg>
        <pc:spChg chg="add mod ord">
          <ac:chgData name="Rybová Jitka" userId="214c0032-8094-419c-98b1-a283f90a0b97" providerId="ADAL" clId="{E1DFB202-BAB0-41AD-B6F0-53F1EBD97210}" dt="2021-05-24T14:20:52.280" v="3424" actId="26606"/>
          <ac:spMkLst>
            <pc:docMk/>
            <pc:sldMk cId="2923773447" sldId="272"/>
            <ac:spMk id="4" creationId="{7E405FB4-F83F-43B2-8402-0BE61A81C30E}"/>
          </ac:spMkLst>
        </pc:spChg>
        <pc:spChg chg="add mod">
          <ac:chgData name="Rybová Jitka" userId="214c0032-8094-419c-98b1-a283f90a0b97" providerId="ADAL" clId="{E1DFB202-BAB0-41AD-B6F0-53F1EBD97210}" dt="2021-05-24T14:29:43.234" v="3533" actId="1076"/>
          <ac:spMkLst>
            <pc:docMk/>
            <pc:sldMk cId="2923773447" sldId="272"/>
            <ac:spMk id="5" creationId="{72215765-AA53-42C6-AB10-A9483B09D086}"/>
          </ac:spMkLst>
        </pc:spChg>
        <pc:spChg chg="add">
          <ac:chgData name="Rybová Jitka" userId="214c0032-8094-419c-98b1-a283f90a0b97" providerId="ADAL" clId="{E1DFB202-BAB0-41AD-B6F0-53F1EBD97210}" dt="2021-05-24T14:20:52.280" v="3424" actId="26606"/>
          <ac:spMkLst>
            <pc:docMk/>
            <pc:sldMk cId="2923773447" sldId="272"/>
            <ac:spMk id="73" creationId="{742C14A9-3617-46DD-9FC4-ED828A7D3E6F}"/>
          </ac:spMkLst>
        </pc:spChg>
        <pc:spChg chg="add">
          <ac:chgData name="Rybová Jitka" userId="214c0032-8094-419c-98b1-a283f90a0b97" providerId="ADAL" clId="{E1DFB202-BAB0-41AD-B6F0-53F1EBD97210}" dt="2021-05-24T14:20:52.280" v="3424" actId="26606"/>
          <ac:spMkLst>
            <pc:docMk/>
            <pc:sldMk cId="2923773447" sldId="272"/>
            <ac:spMk id="77" creationId="{19E5CB6C-D5A1-44AB-BAD0-E76C67ED2802}"/>
          </ac:spMkLst>
        </pc:spChg>
        <pc:picChg chg="add mod">
          <ac:chgData name="Rybová Jitka" userId="214c0032-8094-419c-98b1-a283f90a0b97" providerId="ADAL" clId="{E1DFB202-BAB0-41AD-B6F0-53F1EBD97210}" dt="2021-06-07T06:27:58.646" v="3590"/>
          <ac:picMkLst>
            <pc:docMk/>
            <pc:sldMk cId="2923773447" sldId="272"/>
            <ac:picMk id="6" creationId="{9A660E00-48A1-49C9-8260-6D8D073AB1F2}"/>
          </ac:picMkLst>
        </pc:picChg>
        <pc:picChg chg="add">
          <ac:chgData name="Rybová Jitka" userId="214c0032-8094-419c-98b1-a283f90a0b97" providerId="ADAL" clId="{E1DFB202-BAB0-41AD-B6F0-53F1EBD97210}" dt="2021-05-24T14:20:52.280" v="3424" actId="26606"/>
          <ac:picMkLst>
            <pc:docMk/>
            <pc:sldMk cId="2923773447" sldId="272"/>
            <ac:picMk id="79" creationId="{D5A16967-5C32-4A48-9F02-4F0228AC8DBA}"/>
          </ac:picMkLst>
        </pc:picChg>
        <pc:picChg chg="add del mod ord">
          <ac:chgData name="Rybová Jitka" userId="214c0032-8094-419c-98b1-a283f90a0b97" providerId="ADAL" clId="{E1DFB202-BAB0-41AD-B6F0-53F1EBD97210}" dt="2021-05-24T14:22:29.449" v="3454" actId="21"/>
          <ac:picMkLst>
            <pc:docMk/>
            <pc:sldMk cId="2923773447" sldId="272"/>
            <ac:picMk id="1026" creationId="{19A9DBEF-DF75-456D-93E2-B073A89CC1FA}"/>
          </ac:picMkLst>
        </pc:picChg>
        <pc:picChg chg="add mod">
          <ac:chgData name="Rybová Jitka" userId="214c0032-8094-419c-98b1-a283f90a0b97" providerId="ADAL" clId="{E1DFB202-BAB0-41AD-B6F0-53F1EBD97210}" dt="2021-05-24T14:29:39.393" v="3532" actId="1076"/>
          <ac:picMkLst>
            <pc:docMk/>
            <pc:sldMk cId="2923773447" sldId="272"/>
            <ac:picMk id="1028" creationId="{D372AD4B-EBF6-4526-8621-C8F1552D6642}"/>
          </ac:picMkLst>
        </pc:picChg>
        <pc:cxnChg chg="add">
          <ac:chgData name="Rybová Jitka" userId="214c0032-8094-419c-98b1-a283f90a0b97" providerId="ADAL" clId="{E1DFB202-BAB0-41AD-B6F0-53F1EBD97210}" dt="2021-05-24T14:20:52.280" v="3424" actId="26606"/>
          <ac:cxnSpMkLst>
            <pc:docMk/>
            <pc:sldMk cId="2923773447" sldId="272"/>
            <ac:cxnSpMk id="75" creationId="{19AB0109-1C89-41F0-9EDF-3DE017BE3F27}"/>
          </ac:cxnSpMkLst>
        </pc:cxnChg>
        <pc:cxnChg chg="add">
          <ac:chgData name="Rybová Jitka" userId="214c0032-8094-419c-98b1-a283f90a0b97" providerId="ADAL" clId="{E1DFB202-BAB0-41AD-B6F0-53F1EBD97210}" dt="2021-05-24T14:20:52.280" v="3424" actId="26606"/>
          <ac:cxnSpMkLst>
            <pc:docMk/>
            <pc:sldMk cId="2923773447" sldId="272"/>
            <ac:cxnSpMk id="81" creationId="{942D078B-EF20-4DB1-AA1B-87F212C56A9A}"/>
          </ac:cxnSpMkLst>
        </pc:cxnChg>
      </pc:sldChg>
    </pc:docChg>
  </pc:docChgLst>
  <pc:docChgLst>
    <pc:chgData name="Rouhová Kristýna" userId="757a191b-26d2-419b-a95d-335ab12d1d58" providerId="ADAL" clId="{E8C9C4EA-E269-4DFE-A3E4-B876AD439F49}"/>
    <pc:docChg chg="undo redo custSel addSld delSld modSld">
      <pc:chgData name="Rouhová Kristýna" userId="757a191b-26d2-419b-a95d-335ab12d1d58" providerId="ADAL" clId="{E8C9C4EA-E269-4DFE-A3E4-B876AD439F49}" dt="2022-05-20T06:30:30.077" v="4325" actId="21"/>
      <pc:docMkLst>
        <pc:docMk/>
      </pc:docMkLst>
      <pc:sldChg chg="addSp delSp modSp mod delAnim">
        <pc:chgData name="Rouhová Kristýna" userId="757a191b-26d2-419b-a95d-335ab12d1d58" providerId="ADAL" clId="{E8C9C4EA-E269-4DFE-A3E4-B876AD439F49}" dt="2022-05-20T06:27:25.533" v="4324" actId="21"/>
        <pc:sldMkLst>
          <pc:docMk/>
          <pc:sldMk cId="248157365" sldId="256"/>
        </pc:sldMkLst>
        <pc:spChg chg="del mod">
          <ac:chgData name="Rouhová Kristýna" userId="757a191b-26d2-419b-a95d-335ab12d1d58" providerId="ADAL" clId="{E8C9C4EA-E269-4DFE-A3E4-B876AD439F49}" dt="2022-04-22T14:32:57.204" v="27" actId="478"/>
          <ac:spMkLst>
            <pc:docMk/>
            <pc:sldMk cId="248157365" sldId="256"/>
            <ac:spMk id="3" creationId="{0418BB78-B372-4C44-B05D-C0972FC14602}"/>
          </ac:spMkLst>
        </pc:spChg>
        <pc:spChg chg="add del mod">
          <ac:chgData name="Rouhová Kristýna" userId="757a191b-26d2-419b-a95d-335ab12d1d58" providerId="ADAL" clId="{E8C9C4EA-E269-4DFE-A3E4-B876AD439F49}" dt="2022-04-22T14:33:12.689" v="32" actId="478"/>
          <ac:spMkLst>
            <pc:docMk/>
            <pc:sldMk cId="248157365" sldId="256"/>
            <ac:spMk id="9" creationId="{27DCF47B-50A4-488C-8D05-781D63B4DB01}"/>
          </ac:spMkLst>
        </pc:spChg>
        <pc:spChg chg="add del mod">
          <ac:chgData name="Rouhová Kristýna" userId="757a191b-26d2-419b-a95d-335ab12d1d58" providerId="ADAL" clId="{E8C9C4EA-E269-4DFE-A3E4-B876AD439F49}" dt="2022-04-22T14:33:12.698" v="34"/>
          <ac:spMkLst>
            <pc:docMk/>
            <pc:sldMk cId="248157365" sldId="256"/>
            <ac:spMk id="10" creationId="{CE22ED90-1E14-4FA9-BE81-7868F4EF0DA4}"/>
          </ac:spMkLst>
        </pc:spChg>
        <pc:spChg chg="add mod">
          <ac:chgData name="Rouhová Kristýna" userId="757a191b-26d2-419b-a95d-335ab12d1d58" providerId="ADAL" clId="{E8C9C4EA-E269-4DFE-A3E4-B876AD439F49}" dt="2022-04-22T14:35:16.389" v="152" actId="20577"/>
          <ac:spMkLst>
            <pc:docMk/>
            <pc:sldMk cId="248157365" sldId="256"/>
            <ac:spMk id="11" creationId="{6EFD9583-F364-4817-9DB8-03AAC515EA36}"/>
          </ac:spMkLst>
        </pc:spChg>
        <pc:picChg chg="del mod">
          <ac:chgData name="Rouhová Kristýna" userId="757a191b-26d2-419b-a95d-335ab12d1d58" providerId="ADAL" clId="{E8C9C4EA-E269-4DFE-A3E4-B876AD439F49}" dt="2022-04-22T14:33:01.015" v="29" actId="478"/>
          <ac:picMkLst>
            <pc:docMk/>
            <pc:sldMk cId="248157365" sldId="256"/>
            <ac:picMk id="6" creationId="{EBAFBEF4-F7E9-46A5-B5BE-00DD289CD767}"/>
          </ac:picMkLst>
        </pc:picChg>
        <pc:picChg chg="del">
          <ac:chgData name="Rouhová Kristýna" userId="757a191b-26d2-419b-a95d-335ab12d1d58" providerId="ADAL" clId="{E8C9C4EA-E269-4DFE-A3E4-B876AD439F49}" dt="2022-05-20T06:27:25.533" v="4324" actId="21"/>
          <ac:picMkLst>
            <pc:docMk/>
            <pc:sldMk cId="248157365" sldId="256"/>
            <ac:picMk id="7" creationId="{DA735CAC-547D-489A-9113-9D346320D633}"/>
          </ac:picMkLst>
        </pc:picChg>
      </pc:sldChg>
      <pc:sldChg chg="delSp modSp mod delAnim">
        <pc:chgData name="Rouhová Kristýna" userId="757a191b-26d2-419b-a95d-335ab12d1d58" providerId="ADAL" clId="{E8C9C4EA-E269-4DFE-A3E4-B876AD439F49}" dt="2022-05-20T06:30:30.077" v="4325" actId="21"/>
        <pc:sldMkLst>
          <pc:docMk/>
          <pc:sldMk cId="2112013836" sldId="257"/>
        </pc:sldMkLst>
        <pc:spChg chg="mod">
          <ac:chgData name="Rouhová Kristýna" userId="757a191b-26d2-419b-a95d-335ab12d1d58" providerId="ADAL" clId="{E8C9C4EA-E269-4DFE-A3E4-B876AD439F49}" dt="2022-04-22T14:43:23.539" v="194" actId="20577"/>
          <ac:spMkLst>
            <pc:docMk/>
            <pc:sldMk cId="2112013836" sldId="257"/>
            <ac:spMk id="2" creationId="{39D28C26-ED30-4C65-A18E-C6304EC423ED}"/>
          </ac:spMkLst>
        </pc:spChg>
        <pc:spChg chg="mod">
          <ac:chgData name="Rouhová Kristýna" userId="757a191b-26d2-419b-a95d-335ab12d1d58" providerId="ADAL" clId="{E8C9C4EA-E269-4DFE-A3E4-B876AD439F49}" dt="2022-04-22T15:33:12.672" v="1034" actId="113"/>
          <ac:spMkLst>
            <pc:docMk/>
            <pc:sldMk cId="2112013836" sldId="257"/>
            <ac:spMk id="3" creationId="{8FF8A77C-5795-49C3-ABCF-F453D739621E}"/>
          </ac:spMkLst>
        </pc:spChg>
        <pc:picChg chg="del">
          <ac:chgData name="Rouhová Kristýna" userId="757a191b-26d2-419b-a95d-335ab12d1d58" providerId="ADAL" clId="{E8C9C4EA-E269-4DFE-A3E4-B876AD439F49}" dt="2022-05-20T06:30:30.077" v="4325" actId="21"/>
          <ac:picMkLst>
            <pc:docMk/>
            <pc:sldMk cId="2112013836" sldId="257"/>
            <ac:picMk id="4" creationId="{9D9B31D6-E9AF-4D9E-B4D2-82DD677BBD43}"/>
          </ac:picMkLst>
        </pc:picChg>
        <pc:picChg chg="del">
          <ac:chgData name="Rouhová Kristýna" userId="757a191b-26d2-419b-a95d-335ab12d1d58" providerId="ADAL" clId="{E8C9C4EA-E269-4DFE-A3E4-B876AD439F49}" dt="2022-04-22T14:35:56.029" v="153" actId="478"/>
          <ac:picMkLst>
            <pc:docMk/>
            <pc:sldMk cId="2112013836" sldId="257"/>
            <ac:picMk id="6" creationId="{D9C63C6E-2457-4237-931C-DF774CCF84C0}"/>
          </ac:picMkLst>
        </pc:picChg>
      </pc:sldChg>
      <pc:sldChg chg="del">
        <pc:chgData name="Rouhová Kristýna" userId="757a191b-26d2-419b-a95d-335ab12d1d58" providerId="ADAL" clId="{E8C9C4EA-E269-4DFE-A3E4-B876AD439F49}" dt="2022-04-22T17:12:57.787" v="3026" actId="47"/>
        <pc:sldMkLst>
          <pc:docMk/>
          <pc:sldMk cId="844077305" sldId="258"/>
        </pc:sldMkLst>
      </pc:sldChg>
      <pc:sldChg chg="del">
        <pc:chgData name="Rouhová Kristýna" userId="757a191b-26d2-419b-a95d-335ab12d1d58" providerId="ADAL" clId="{E8C9C4EA-E269-4DFE-A3E4-B876AD439F49}" dt="2022-04-22T17:12:59.913" v="3027" actId="47"/>
        <pc:sldMkLst>
          <pc:docMk/>
          <pc:sldMk cId="1097452676" sldId="259"/>
        </pc:sldMkLst>
      </pc:sldChg>
      <pc:sldChg chg="del">
        <pc:chgData name="Rouhová Kristýna" userId="757a191b-26d2-419b-a95d-335ab12d1d58" providerId="ADAL" clId="{E8C9C4EA-E269-4DFE-A3E4-B876AD439F49}" dt="2022-04-22T17:13:02.671" v="3029" actId="47"/>
        <pc:sldMkLst>
          <pc:docMk/>
          <pc:sldMk cId="720654841" sldId="260"/>
        </pc:sldMkLst>
      </pc:sldChg>
      <pc:sldChg chg="del">
        <pc:chgData name="Rouhová Kristýna" userId="757a191b-26d2-419b-a95d-335ab12d1d58" providerId="ADAL" clId="{E8C9C4EA-E269-4DFE-A3E4-B876AD439F49}" dt="2022-04-22T17:13:07.176" v="3031" actId="47"/>
        <pc:sldMkLst>
          <pc:docMk/>
          <pc:sldMk cId="2753021503" sldId="261"/>
        </pc:sldMkLst>
      </pc:sldChg>
      <pc:sldChg chg="del">
        <pc:chgData name="Rouhová Kristýna" userId="757a191b-26d2-419b-a95d-335ab12d1d58" providerId="ADAL" clId="{E8C9C4EA-E269-4DFE-A3E4-B876AD439F49}" dt="2022-04-22T17:13:04.143" v="3030" actId="47"/>
        <pc:sldMkLst>
          <pc:docMk/>
          <pc:sldMk cId="2392355446" sldId="262"/>
        </pc:sldMkLst>
      </pc:sldChg>
      <pc:sldChg chg="del">
        <pc:chgData name="Rouhová Kristýna" userId="757a191b-26d2-419b-a95d-335ab12d1d58" providerId="ADAL" clId="{E8C9C4EA-E269-4DFE-A3E4-B876AD439F49}" dt="2022-04-22T17:13:01.385" v="3028" actId="47"/>
        <pc:sldMkLst>
          <pc:docMk/>
          <pc:sldMk cId="995141932" sldId="263"/>
        </pc:sldMkLst>
      </pc:sldChg>
      <pc:sldChg chg="addSp delSp modSp del mod">
        <pc:chgData name="Rouhová Kristýna" userId="757a191b-26d2-419b-a95d-335ab12d1d58" providerId="ADAL" clId="{E8C9C4EA-E269-4DFE-A3E4-B876AD439F49}" dt="2022-04-22T18:46:19.580" v="3954" actId="2696"/>
        <pc:sldMkLst>
          <pc:docMk/>
          <pc:sldMk cId="209549419" sldId="264"/>
        </pc:sldMkLst>
        <pc:picChg chg="add mod">
          <ac:chgData name="Rouhová Kristýna" userId="757a191b-26d2-419b-a95d-335ab12d1d58" providerId="ADAL" clId="{E8C9C4EA-E269-4DFE-A3E4-B876AD439F49}" dt="2022-04-22T18:45:07.936" v="3924" actId="14100"/>
          <ac:picMkLst>
            <pc:docMk/>
            <pc:sldMk cId="209549419" sldId="264"/>
            <ac:picMk id="4" creationId="{0028A84D-C78A-42E4-B79C-CDFB2C956AB5}"/>
          </ac:picMkLst>
        </pc:picChg>
        <pc:picChg chg="del">
          <ac:chgData name="Rouhová Kristýna" userId="757a191b-26d2-419b-a95d-335ab12d1d58" providerId="ADAL" clId="{E8C9C4EA-E269-4DFE-A3E4-B876AD439F49}" dt="2022-04-22T18:42:22.636" v="3922" actId="478"/>
          <ac:picMkLst>
            <pc:docMk/>
            <pc:sldMk cId="209549419" sldId="264"/>
            <ac:picMk id="5" creationId="{027AF1AC-3132-42FE-AABF-55570AC9C267}"/>
          </ac:picMkLst>
        </pc:picChg>
      </pc:sldChg>
      <pc:sldChg chg="del">
        <pc:chgData name="Rouhová Kristýna" userId="757a191b-26d2-419b-a95d-335ab12d1d58" providerId="ADAL" clId="{E8C9C4EA-E269-4DFE-A3E4-B876AD439F49}" dt="2022-04-22T15:51:19.966" v="1507" actId="47"/>
        <pc:sldMkLst>
          <pc:docMk/>
          <pc:sldMk cId="4229318417" sldId="265"/>
        </pc:sldMkLst>
      </pc:sldChg>
      <pc:sldChg chg="del">
        <pc:chgData name="Rouhová Kristýna" userId="757a191b-26d2-419b-a95d-335ab12d1d58" providerId="ADAL" clId="{E8C9C4EA-E269-4DFE-A3E4-B876AD439F49}" dt="2022-04-22T15:31:08.305" v="896" actId="2696"/>
        <pc:sldMkLst>
          <pc:docMk/>
          <pc:sldMk cId="2981346717" sldId="266"/>
        </pc:sldMkLst>
      </pc:sldChg>
      <pc:sldChg chg="del">
        <pc:chgData name="Rouhová Kristýna" userId="757a191b-26d2-419b-a95d-335ab12d1d58" providerId="ADAL" clId="{E8C9C4EA-E269-4DFE-A3E4-B876AD439F49}" dt="2022-04-22T17:12:51.362" v="3024" actId="47"/>
        <pc:sldMkLst>
          <pc:docMk/>
          <pc:sldMk cId="2253141378" sldId="270"/>
        </pc:sldMkLst>
      </pc:sldChg>
      <pc:sldChg chg="del">
        <pc:chgData name="Rouhová Kristýna" userId="757a191b-26d2-419b-a95d-335ab12d1d58" providerId="ADAL" clId="{E8C9C4EA-E269-4DFE-A3E4-B876AD439F49}" dt="2022-04-22T17:12:54.699" v="3025" actId="47"/>
        <pc:sldMkLst>
          <pc:docMk/>
          <pc:sldMk cId="3948716806" sldId="271"/>
        </pc:sldMkLst>
      </pc:sldChg>
      <pc:sldChg chg="add del">
        <pc:chgData name="Rouhová Kristýna" userId="757a191b-26d2-419b-a95d-335ab12d1d58" providerId="ADAL" clId="{E8C9C4EA-E269-4DFE-A3E4-B876AD439F49}" dt="2022-04-22T17:15:50.922" v="3095" actId="47"/>
        <pc:sldMkLst>
          <pc:docMk/>
          <pc:sldMk cId="2923773447" sldId="272"/>
        </pc:sldMkLst>
      </pc:sldChg>
      <pc:sldChg chg="addSp delSp modSp new mod setBg modClrScheme chgLayout">
        <pc:chgData name="Rouhová Kristýna" userId="757a191b-26d2-419b-a95d-335ab12d1d58" providerId="ADAL" clId="{E8C9C4EA-E269-4DFE-A3E4-B876AD439F49}" dt="2022-04-22T14:42:06.130" v="193" actId="255"/>
        <pc:sldMkLst>
          <pc:docMk/>
          <pc:sldMk cId="1895246034" sldId="273"/>
        </pc:sldMkLst>
        <pc:spChg chg="del mod ord">
          <ac:chgData name="Rouhová Kristýna" userId="757a191b-26d2-419b-a95d-335ab12d1d58" providerId="ADAL" clId="{E8C9C4EA-E269-4DFE-A3E4-B876AD439F49}" dt="2022-04-22T14:41:26.099" v="190" actId="700"/>
          <ac:spMkLst>
            <pc:docMk/>
            <pc:sldMk cId="1895246034" sldId="273"/>
            <ac:spMk id="2" creationId="{3BE167B9-4A5F-4E0F-A7AE-F1077C98327A}"/>
          </ac:spMkLst>
        </pc:spChg>
        <pc:spChg chg="add del mod ord">
          <ac:chgData name="Rouhová Kristýna" userId="757a191b-26d2-419b-a95d-335ab12d1d58" providerId="ADAL" clId="{E8C9C4EA-E269-4DFE-A3E4-B876AD439F49}" dt="2022-04-22T14:41:26.099" v="190" actId="700"/>
          <ac:spMkLst>
            <pc:docMk/>
            <pc:sldMk cId="1895246034" sldId="273"/>
            <ac:spMk id="3" creationId="{F6E381B6-264B-4766-A829-0A4653A36751}"/>
          </ac:spMkLst>
        </pc:spChg>
        <pc:spChg chg="add mod ord">
          <ac:chgData name="Rouhová Kristýna" userId="757a191b-26d2-419b-a95d-335ab12d1d58" providerId="ADAL" clId="{E8C9C4EA-E269-4DFE-A3E4-B876AD439F49}" dt="2022-04-22T14:42:06.130" v="193" actId="255"/>
          <ac:spMkLst>
            <pc:docMk/>
            <pc:sldMk cId="1895246034" sldId="273"/>
            <ac:spMk id="4" creationId="{0DE2010A-66F9-44AC-BDA7-24A8E733E041}"/>
          </ac:spMkLst>
        </pc:spChg>
        <pc:spChg chg="add del mod ord">
          <ac:chgData name="Rouhová Kristýna" userId="757a191b-26d2-419b-a95d-335ab12d1d58" providerId="ADAL" clId="{E8C9C4EA-E269-4DFE-A3E4-B876AD439F49}" dt="2022-04-22T14:41:49.866" v="192" actId="478"/>
          <ac:spMkLst>
            <pc:docMk/>
            <pc:sldMk cId="1895246034" sldId="273"/>
            <ac:spMk id="5" creationId="{64C4C4A5-8BEB-4EC3-B794-17186ED45B35}"/>
          </ac:spMkLst>
        </pc:spChg>
        <pc:spChg chg="add del">
          <ac:chgData name="Rouhová Kristýna" userId="757a191b-26d2-419b-a95d-335ab12d1d58" providerId="ADAL" clId="{E8C9C4EA-E269-4DFE-A3E4-B876AD439F49}" dt="2022-04-22T14:41:01.216" v="189" actId="26606"/>
          <ac:spMkLst>
            <pc:docMk/>
            <pc:sldMk cId="1895246034" sldId="273"/>
            <ac:spMk id="8" creationId="{23522FE7-5A29-4EF6-B1EF-2CA55748A772}"/>
          </ac:spMkLst>
        </pc:spChg>
        <pc:spChg chg="add del">
          <ac:chgData name="Rouhová Kristýna" userId="757a191b-26d2-419b-a95d-335ab12d1d58" providerId="ADAL" clId="{E8C9C4EA-E269-4DFE-A3E4-B876AD439F49}" dt="2022-04-22T14:41:01.216" v="189" actId="26606"/>
          <ac:spMkLst>
            <pc:docMk/>
            <pc:sldMk cId="1895246034" sldId="273"/>
            <ac:spMk id="16" creationId="{1BF0792A-0F2B-4A2E-AB38-0A4F18A3072D}"/>
          </ac:spMkLst>
        </pc:spChg>
        <pc:spChg chg="add del">
          <ac:chgData name="Rouhová Kristýna" userId="757a191b-26d2-419b-a95d-335ab12d1d58" providerId="ADAL" clId="{E8C9C4EA-E269-4DFE-A3E4-B876AD439F49}" dt="2022-04-22T14:41:01.216" v="189" actId="26606"/>
          <ac:spMkLst>
            <pc:docMk/>
            <pc:sldMk cId="1895246034" sldId="273"/>
            <ac:spMk id="18" creationId="{F57DB18D-C2F1-4C8C-8808-9C01ECE6834E}"/>
          </ac:spMkLst>
        </pc:spChg>
        <pc:grpChg chg="add del">
          <ac:chgData name="Rouhová Kristýna" userId="757a191b-26d2-419b-a95d-335ab12d1d58" providerId="ADAL" clId="{E8C9C4EA-E269-4DFE-A3E4-B876AD439F49}" dt="2022-04-22T14:41:01.216" v="189" actId="26606"/>
          <ac:grpSpMkLst>
            <pc:docMk/>
            <pc:sldMk cId="1895246034" sldId="273"/>
            <ac:grpSpMk id="20" creationId="{E5D935FA-3336-4941-9214-E250A5727F40}"/>
          </ac:grpSpMkLst>
        </pc:grpChg>
        <pc:picChg chg="add del">
          <ac:chgData name="Rouhová Kristýna" userId="757a191b-26d2-419b-a95d-335ab12d1d58" providerId="ADAL" clId="{E8C9C4EA-E269-4DFE-A3E4-B876AD439F49}" dt="2022-04-22T14:41:01.216" v="189" actId="26606"/>
          <ac:picMkLst>
            <pc:docMk/>
            <pc:sldMk cId="1895246034" sldId="273"/>
            <ac:picMk id="10" creationId="{C2192E09-EBC7-416C-B887-DFF915D7F43D}"/>
          </ac:picMkLst>
        </pc:picChg>
        <pc:picChg chg="add del">
          <ac:chgData name="Rouhová Kristýna" userId="757a191b-26d2-419b-a95d-335ab12d1d58" providerId="ADAL" clId="{E8C9C4EA-E269-4DFE-A3E4-B876AD439F49}" dt="2022-04-22T14:41:01.216" v="189" actId="26606"/>
          <ac:picMkLst>
            <pc:docMk/>
            <pc:sldMk cId="1895246034" sldId="273"/>
            <ac:picMk id="28" creationId="{75CC23F7-9F20-4C4B-8608-BD4DE9728FA5}"/>
          </ac:picMkLst>
        </pc:picChg>
        <pc:cxnChg chg="add del">
          <ac:chgData name="Rouhová Kristýna" userId="757a191b-26d2-419b-a95d-335ab12d1d58" providerId="ADAL" clId="{E8C9C4EA-E269-4DFE-A3E4-B876AD439F49}" dt="2022-04-22T14:41:01.216" v="189" actId="26606"/>
          <ac:cxnSpMkLst>
            <pc:docMk/>
            <pc:sldMk cId="1895246034" sldId="273"/>
            <ac:cxnSpMk id="12" creationId="{2924498D-E084-44BE-A196-CFCE35564350}"/>
          </ac:cxnSpMkLst>
        </pc:cxnChg>
        <pc:cxnChg chg="add del">
          <ac:chgData name="Rouhová Kristýna" userId="757a191b-26d2-419b-a95d-335ab12d1d58" providerId="ADAL" clId="{E8C9C4EA-E269-4DFE-A3E4-B876AD439F49}" dt="2022-04-22T14:41:01.216" v="189" actId="26606"/>
          <ac:cxnSpMkLst>
            <pc:docMk/>
            <pc:sldMk cId="1895246034" sldId="273"/>
            <ac:cxnSpMk id="14" creationId="{3BBC7667-C352-4842-9AFD-E5C16AD002F4}"/>
          </ac:cxnSpMkLst>
        </pc:cxnChg>
        <pc:cxnChg chg="add del">
          <ac:chgData name="Rouhová Kristýna" userId="757a191b-26d2-419b-a95d-335ab12d1d58" providerId="ADAL" clId="{E8C9C4EA-E269-4DFE-A3E4-B876AD439F49}" dt="2022-04-22T14:41:01.216" v="189" actId="26606"/>
          <ac:cxnSpMkLst>
            <pc:docMk/>
            <pc:sldMk cId="1895246034" sldId="273"/>
            <ac:cxnSpMk id="24" creationId="{87F797D1-251E-41FE-9FF8-AD487DEF28AC}"/>
          </ac:cxnSpMkLst>
        </pc:cxnChg>
        <pc:cxnChg chg="add del">
          <ac:chgData name="Rouhová Kristýna" userId="757a191b-26d2-419b-a95d-335ab12d1d58" providerId="ADAL" clId="{E8C9C4EA-E269-4DFE-A3E4-B876AD439F49}" dt="2022-04-22T14:41:01.216" v="189" actId="26606"/>
          <ac:cxnSpMkLst>
            <pc:docMk/>
            <pc:sldMk cId="1895246034" sldId="273"/>
            <ac:cxnSpMk id="26" creationId="{09A0CE28-0E59-4F4D-9855-8A8DCE9A8EFE}"/>
          </ac:cxnSpMkLst>
        </pc:cxnChg>
      </pc:sldChg>
      <pc:sldChg chg="addSp delSp modSp new mod">
        <pc:chgData name="Rouhová Kristýna" userId="757a191b-26d2-419b-a95d-335ab12d1d58" providerId="ADAL" clId="{E8C9C4EA-E269-4DFE-A3E4-B876AD439F49}" dt="2022-04-29T14:18:25.241" v="4314" actId="14100"/>
        <pc:sldMkLst>
          <pc:docMk/>
          <pc:sldMk cId="2091149503" sldId="274"/>
        </pc:sldMkLst>
        <pc:spChg chg="mod">
          <ac:chgData name="Rouhová Kristýna" userId="757a191b-26d2-419b-a95d-335ab12d1d58" providerId="ADAL" clId="{E8C9C4EA-E269-4DFE-A3E4-B876AD439F49}" dt="2022-04-22T15:04:32.130" v="628"/>
          <ac:spMkLst>
            <pc:docMk/>
            <pc:sldMk cId="2091149503" sldId="274"/>
            <ac:spMk id="2" creationId="{E17A1475-F462-4B4E-8977-07C426024E57}"/>
          </ac:spMkLst>
        </pc:spChg>
        <pc:spChg chg="mod">
          <ac:chgData name="Rouhová Kristýna" userId="757a191b-26d2-419b-a95d-335ab12d1d58" providerId="ADAL" clId="{E8C9C4EA-E269-4DFE-A3E4-B876AD439F49}" dt="2022-04-22T15:26:56.635" v="886" actId="20577"/>
          <ac:spMkLst>
            <pc:docMk/>
            <pc:sldMk cId="2091149503" sldId="274"/>
            <ac:spMk id="3" creationId="{3A2F6F40-64DC-4C6D-8B10-297B31229D33}"/>
          </ac:spMkLst>
        </pc:spChg>
        <pc:picChg chg="add del mod">
          <ac:chgData name="Rouhová Kristýna" userId="757a191b-26d2-419b-a95d-335ab12d1d58" providerId="ADAL" clId="{E8C9C4EA-E269-4DFE-A3E4-B876AD439F49}" dt="2022-04-29T14:16:43.554" v="4303" actId="478"/>
          <ac:picMkLst>
            <pc:docMk/>
            <pc:sldMk cId="2091149503" sldId="274"/>
            <ac:picMk id="5" creationId="{7E242101-2D83-451A-A266-43BED8004DC2}"/>
          </ac:picMkLst>
        </pc:picChg>
        <pc:picChg chg="add mod">
          <ac:chgData name="Rouhová Kristýna" userId="757a191b-26d2-419b-a95d-335ab12d1d58" providerId="ADAL" clId="{E8C9C4EA-E269-4DFE-A3E4-B876AD439F49}" dt="2022-04-29T14:18:25.241" v="4314" actId="14100"/>
          <ac:picMkLst>
            <pc:docMk/>
            <pc:sldMk cId="2091149503" sldId="274"/>
            <ac:picMk id="7" creationId="{E57CED7A-5D43-4B37-84D5-6ACECD56F776}"/>
          </ac:picMkLst>
        </pc:picChg>
        <pc:picChg chg="add mod">
          <ac:chgData name="Rouhová Kristýna" userId="757a191b-26d2-419b-a95d-335ab12d1d58" providerId="ADAL" clId="{E8C9C4EA-E269-4DFE-A3E4-B876AD439F49}" dt="2022-04-29T14:18:20.673" v="4312" actId="1076"/>
          <ac:picMkLst>
            <pc:docMk/>
            <pc:sldMk cId="2091149503" sldId="274"/>
            <ac:picMk id="9" creationId="{4A06E5EC-A51E-4518-AC32-75CCAFAEE705}"/>
          </ac:picMkLst>
        </pc:picChg>
      </pc:sldChg>
      <pc:sldChg chg="addSp delSp modSp new mod setBg">
        <pc:chgData name="Rouhová Kristýna" userId="757a191b-26d2-419b-a95d-335ab12d1d58" providerId="ADAL" clId="{E8C9C4EA-E269-4DFE-A3E4-B876AD439F49}" dt="2022-04-29T14:06:31.174" v="4148" actId="1076"/>
        <pc:sldMkLst>
          <pc:docMk/>
          <pc:sldMk cId="2679098182" sldId="275"/>
        </pc:sldMkLst>
        <pc:spChg chg="mod">
          <ac:chgData name="Rouhová Kristýna" userId="757a191b-26d2-419b-a95d-335ab12d1d58" providerId="ADAL" clId="{E8C9C4EA-E269-4DFE-A3E4-B876AD439F49}" dt="2022-04-22T15:18:47.802" v="692" actId="26606"/>
          <ac:spMkLst>
            <pc:docMk/>
            <pc:sldMk cId="2679098182" sldId="275"/>
            <ac:spMk id="2" creationId="{DBA162CF-6243-4930-B17C-3F5E37D5367E}"/>
          </ac:spMkLst>
        </pc:spChg>
        <pc:spChg chg="del">
          <ac:chgData name="Rouhová Kristýna" userId="757a191b-26d2-419b-a95d-335ab12d1d58" providerId="ADAL" clId="{E8C9C4EA-E269-4DFE-A3E4-B876AD439F49}" dt="2022-04-22T15:15:57.776" v="659" actId="22"/>
          <ac:spMkLst>
            <pc:docMk/>
            <pc:sldMk cId="2679098182" sldId="275"/>
            <ac:spMk id="3" creationId="{47BCD31B-5F13-4693-B5E8-77D3CA77B90A}"/>
          </ac:spMkLst>
        </pc:spChg>
        <pc:spChg chg="add mod">
          <ac:chgData name="Rouhová Kristýna" userId="757a191b-26d2-419b-a95d-335ab12d1d58" providerId="ADAL" clId="{E8C9C4EA-E269-4DFE-A3E4-B876AD439F49}" dt="2022-04-22T15:20:25.037" v="704" actId="1076"/>
          <ac:spMkLst>
            <pc:docMk/>
            <pc:sldMk cId="2679098182" sldId="275"/>
            <ac:spMk id="6" creationId="{6FEA6118-0354-4421-ABFD-0252F51F82B0}"/>
          </ac:spMkLst>
        </pc:spChg>
        <pc:spChg chg="add mod">
          <ac:chgData name="Rouhová Kristýna" userId="757a191b-26d2-419b-a95d-335ab12d1d58" providerId="ADAL" clId="{E8C9C4EA-E269-4DFE-A3E4-B876AD439F49}" dt="2022-04-22T15:29:56.330" v="894" actId="1076"/>
          <ac:spMkLst>
            <pc:docMk/>
            <pc:sldMk cId="2679098182" sldId="275"/>
            <ac:spMk id="7" creationId="{587836CC-3C5D-4940-BB2D-60AE09FFF4CE}"/>
          </ac:spMkLst>
        </pc:spChg>
        <pc:spChg chg="add mod">
          <ac:chgData name="Rouhová Kristýna" userId="757a191b-26d2-419b-a95d-335ab12d1d58" providerId="ADAL" clId="{E8C9C4EA-E269-4DFE-A3E4-B876AD439F49}" dt="2022-04-29T14:06:31.174" v="4148" actId="1076"/>
          <ac:spMkLst>
            <pc:docMk/>
            <pc:sldMk cId="2679098182" sldId="275"/>
            <ac:spMk id="8" creationId="{C646E772-0800-4FF0-9BD9-8619BD71E385}"/>
          </ac:spMkLst>
        </pc:spChg>
        <pc:spChg chg="add del">
          <ac:chgData name="Rouhová Kristýna" userId="757a191b-26d2-419b-a95d-335ab12d1d58" providerId="ADAL" clId="{E8C9C4EA-E269-4DFE-A3E4-B876AD439F49}" dt="2022-04-22T15:17:24.480" v="662" actId="26606"/>
          <ac:spMkLst>
            <pc:docMk/>
            <pc:sldMk cId="2679098182" sldId="275"/>
            <ac:spMk id="9" creationId="{5AC08582-B673-53B0-F067-D969744FD0A1}"/>
          </ac:spMkLst>
        </pc:spChg>
        <pc:spChg chg="add del">
          <ac:chgData name="Rouhová Kristýna" userId="757a191b-26d2-419b-a95d-335ab12d1d58" providerId="ADAL" clId="{E8C9C4EA-E269-4DFE-A3E4-B876AD439F49}" dt="2022-04-22T15:17:30.746" v="664" actId="26606"/>
          <ac:spMkLst>
            <pc:docMk/>
            <pc:sldMk cId="2679098182" sldId="275"/>
            <ac:spMk id="10" creationId="{0CABCAE3-64FC-4149-819F-2C1812824154}"/>
          </ac:spMkLst>
        </pc:spChg>
        <pc:spChg chg="add del">
          <ac:chgData name="Rouhová Kristýna" userId="757a191b-26d2-419b-a95d-335ab12d1d58" providerId="ADAL" clId="{E8C9C4EA-E269-4DFE-A3E4-B876AD439F49}" dt="2022-04-22T15:17:24.480" v="662" actId="26606"/>
          <ac:spMkLst>
            <pc:docMk/>
            <pc:sldMk cId="2679098182" sldId="275"/>
            <ac:spMk id="12" creationId="{C7157C7B-5BD6-404A-9073-673C1198EFA5}"/>
          </ac:spMkLst>
        </pc:spChg>
        <pc:spChg chg="add del">
          <ac:chgData name="Rouhová Kristýna" userId="757a191b-26d2-419b-a95d-335ab12d1d58" providerId="ADAL" clId="{E8C9C4EA-E269-4DFE-A3E4-B876AD439F49}" dt="2022-04-22T15:17:24.480" v="662" actId="26606"/>
          <ac:spMkLst>
            <pc:docMk/>
            <pc:sldMk cId="2679098182" sldId="275"/>
            <ac:spMk id="14" creationId="{244BC347-8964-476D-89D3-92BAE6D56FB9}"/>
          </ac:spMkLst>
        </pc:spChg>
        <pc:spChg chg="add del">
          <ac:chgData name="Rouhová Kristýna" userId="757a191b-26d2-419b-a95d-335ab12d1d58" providerId="ADAL" clId="{E8C9C4EA-E269-4DFE-A3E4-B876AD439F49}" dt="2022-04-22T15:17:55.511" v="668" actId="26606"/>
          <ac:spMkLst>
            <pc:docMk/>
            <pc:sldMk cId="2679098182" sldId="275"/>
            <ac:spMk id="26" creationId="{EC547D0E-8A87-4725-8224-311D6A772966}"/>
          </ac:spMkLst>
        </pc:spChg>
        <pc:spChg chg="add del">
          <ac:chgData name="Rouhová Kristýna" userId="757a191b-26d2-419b-a95d-335ab12d1d58" providerId="ADAL" clId="{E8C9C4EA-E269-4DFE-A3E4-B876AD439F49}" dt="2022-04-22T15:17:30.746" v="664" actId="26606"/>
          <ac:spMkLst>
            <pc:docMk/>
            <pc:sldMk cId="2679098182" sldId="275"/>
            <ac:spMk id="28" creationId="{622F7FD7-8884-4FD5-95AB-0B5C6033ADF7}"/>
          </ac:spMkLst>
        </pc:spChg>
        <pc:spChg chg="add del">
          <ac:chgData name="Rouhová Kristýna" userId="757a191b-26d2-419b-a95d-335ab12d1d58" providerId="ADAL" clId="{E8C9C4EA-E269-4DFE-A3E4-B876AD439F49}" dt="2022-04-22T15:17:30.746" v="664" actId="26606"/>
          <ac:spMkLst>
            <pc:docMk/>
            <pc:sldMk cId="2679098182" sldId="275"/>
            <ac:spMk id="31" creationId="{2FA7AD0A-1871-4DF8-9235-F49D0513B9C1}"/>
          </ac:spMkLst>
        </pc:spChg>
        <pc:spChg chg="add del">
          <ac:chgData name="Rouhová Kristýna" userId="757a191b-26d2-419b-a95d-335ab12d1d58" providerId="ADAL" clId="{E8C9C4EA-E269-4DFE-A3E4-B876AD439F49}" dt="2022-04-22T15:17:30.746" v="664" actId="26606"/>
          <ac:spMkLst>
            <pc:docMk/>
            <pc:sldMk cId="2679098182" sldId="275"/>
            <ac:spMk id="33" creationId="{36B04CFB-FAE5-47DD-9B3E-4E9BA7A89CC1}"/>
          </ac:spMkLst>
        </pc:spChg>
        <pc:spChg chg="add del">
          <ac:chgData name="Rouhová Kristýna" userId="757a191b-26d2-419b-a95d-335ab12d1d58" providerId="ADAL" clId="{E8C9C4EA-E269-4DFE-A3E4-B876AD439F49}" dt="2022-04-22T15:17:43.608" v="666" actId="26606"/>
          <ac:spMkLst>
            <pc:docMk/>
            <pc:sldMk cId="2679098182" sldId="275"/>
            <ac:spMk id="35" creationId="{C7157C7B-5BD6-404A-9073-673C1198EFA5}"/>
          </ac:spMkLst>
        </pc:spChg>
        <pc:spChg chg="add del">
          <ac:chgData name="Rouhová Kristýna" userId="757a191b-26d2-419b-a95d-335ab12d1d58" providerId="ADAL" clId="{E8C9C4EA-E269-4DFE-A3E4-B876AD439F49}" dt="2022-04-22T15:17:43.608" v="666" actId="26606"/>
          <ac:spMkLst>
            <pc:docMk/>
            <pc:sldMk cId="2679098182" sldId="275"/>
            <ac:spMk id="36" creationId="{244BC347-8964-476D-89D3-92BAE6D56FB9}"/>
          </ac:spMkLst>
        </pc:spChg>
        <pc:spChg chg="add del">
          <ac:chgData name="Rouhová Kristýna" userId="757a191b-26d2-419b-a95d-335ab12d1d58" providerId="ADAL" clId="{E8C9C4EA-E269-4DFE-A3E4-B876AD439F49}" dt="2022-04-22T15:17:43.608" v="666" actId="26606"/>
          <ac:spMkLst>
            <pc:docMk/>
            <pc:sldMk cId="2679098182" sldId="275"/>
            <ac:spMk id="38" creationId="{5AC08582-B673-53B0-F067-D969744FD0A1}"/>
          </ac:spMkLst>
        </pc:spChg>
        <pc:spChg chg="add del">
          <ac:chgData name="Rouhová Kristýna" userId="757a191b-26d2-419b-a95d-335ab12d1d58" providerId="ADAL" clId="{E8C9C4EA-E269-4DFE-A3E4-B876AD439F49}" dt="2022-04-22T15:17:55.511" v="668" actId="26606"/>
          <ac:spMkLst>
            <pc:docMk/>
            <pc:sldMk cId="2679098182" sldId="275"/>
            <ac:spMk id="42" creationId="{0CABCAE3-64FC-4149-819F-2C1812824154}"/>
          </ac:spMkLst>
        </pc:spChg>
        <pc:spChg chg="add del">
          <ac:chgData name="Rouhová Kristýna" userId="757a191b-26d2-419b-a95d-335ab12d1d58" providerId="ADAL" clId="{E8C9C4EA-E269-4DFE-A3E4-B876AD439F49}" dt="2022-04-22T15:17:55.511" v="668" actId="26606"/>
          <ac:spMkLst>
            <pc:docMk/>
            <pc:sldMk cId="2679098182" sldId="275"/>
            <ac:spMk id="46" creationId="{CE2313CB-AD5A-4ABF-8017-2F3888D07300}"/>
          </ac:spMkLst>
        </pc:spChg>
        <pc:spChg chg="add del">
          <ac:chgData name="Rouhová Kristýna" userId="757a191b-26d2-419b-a95d-335ab12d1d58" providerId="ADAL" clId="{E8C9C4EA-E269-4DFE-A3E4-B876AD439F49}" dt="2022-04-22T15:17:55.511" v="668" actId="26606"/>
          <ac:spMkLst>
            <pc:docMk/>
            <pc:sldMk cId="2679098182" sldId="275"/>
            <ac:spMk id="47" creationId="{FDE009D9-E9CB-4EBB-A0C6-C345F84959D4}"/>
          </ac:spMkLst>
        </pc:spChg>
        <pc:spChg chg="add del">
          <ac:chgData name="Rouhová Kristýna" userId="757a191b-26d2-419b-a95d-335ab12d1d58" providerId="ADAL" clId="{E8C9C4EA-E269-4DFE-A3E4-B876AD439F49}" dt="2022-04-22T15:18:47.802" v="692" actId="26606"/>
          <ac:spMkLst>
            <pc:docMk/>
            <pc:sldMk cId="2679098182" sldId="275"/>
            <ac:spMk id="55" creationId="{C3A44A18-DAB9-46A6-8454-3A0898CDB504}"/>
          </ac:spMkLst>
        </pc:spChg>
        <pc:spChg chg="add del">
          <ac:chgData name="Rouhová Kristýna" userId="757a191b-26d2-419b-a95d-335ab12d1d58" providerId="ADAL" clId="{E8C9C4EA-E269-4DFE-A3E4-B876AD439F49}" dt="2022-04-22T15:18:47.802" v="692" actId="26606"/>
          <ac:spMkLst>
            <pc:docMk/>
            <pc:sldMk cId="2679098182" sldId="275"/>
            <ac:spMk id="56" creationId="{705841ED-BA63-4F25-B31B-A4692716FB80}"/>
          </ac:spMkLst>
        </pc:spChg>
        <pc:spChg chg="add del">
          <ac:chgData name="Rouhová Kristýna" userId="757a191b-26d2-419b-a95d-335ab12d1d58" providerId="ADAL" clId="{E8C9C4EA-E269-4DFE-A3E4-B876AD439F49}" dt="2022-04-22T15:18:47.802" v="692" actId="26606"/>
          <ac:spMkLst>
            <pc:docMk/>
            <pc:sldMk cId="2679098182" sldId="275"/>
            <ac:spMk id="58" creationId="{1E01ED6B-E6BA-4C66-269C-46F2EF528A35}"/>
          </ac:spMkLst>
        </pc:spChg>
        <pc:grpChg chg="add del">
          <ac:chgData name="Rouhová Kristýna" userId="757a191b-26d2-419b-a95d-335ab12d1d58" providerId="ADAL" clId="{E8C9C4EA-E269-4DFE-A3E4-B876AD439F49}" dt="2022-04-22T15:17:30.746" v="664" actId="26606"/>
          <ac:grpSpMkLst>
            <pc:docMk/>
            <pc:sldMk cId="2679098182" sldId="275"/>
            <ac:grpSpMk id="24" creationId="{E8ACF89C-CFC3-4D68-B3C4-2BEFB7BBE5F7}"/>
          </ac:grpSpMkLst>
        </pc:grpChg>
        <pc:grpChg chg="add del">
          <ac:chgData name="Rouhová Kristýna" userId="757a191b-26d2-419b-a95d-335ab12d1d58" providerId="ADAL" clId="{E8C9C4EA-E269-4DFE-A3E4-B876AD439F49}" dt="2022-04-22T15:17:55.511" v="668" actId="26606"/>
          <ac:grpSpMkLst>
            <pc:docMk/>
            <pc:sldMk cId="2679098182" sldId="275"/>
            <ac:grpSpMk id="48" creationId="{230FFF44-4B6D-47A3-8EF6-EC72DA2A7FFD}"/>
          </ac:grpSpMkLst>
        </pc:grpChg>
        <pc:picChg chg="add mod ord">
          <ac:chgData name="Rouhová Kristýna" userId="757a191b-26d2-419b-a95d-335ab12d1d58" providerId="ADAL" clId="{E8C9C4EA-E269-4DFE-A3E4-B876AD439F49}" dt="2022-04-29T14:06:22.117" v="4147" actId="1076"/>
          <ac:picMkLst>
            <pc:docMk/>
            <pc:sldMk cId="2679098182" sldId="275"/>
            <ac:picMk id="5" creationId="{808CB490-24E6-45BE-A55A-B35E651AAB04}"/>
          </ac:picMkLst>
        </pc:picChg>
        <pc:picChg chg="add del">
          <ac:chgData name="Rouhová Kristýna" userId="757a191b-26d2-419b-a95d-335ab12d1d58" providerId="ADAL" clId="{E8C9C4EA-E269-4DFE-A3E4-B876AD439F49}" dt="2022-04-22T15:17:24.480" v="662" actId="26606"/>
          <ac:picMkLst>
            <pc:docMk/>
            <pc:sldMk cId="2679098182" sldId="275"/>
            <ac:picMk id="18" creationId="{5970D13F-8358-42A9-9237-91B5B4DDA4B4}"/>
          </ac:picMkLst>
        </pc:picChg>
        <pc:picChg chg="add del">
          <ac:chgData name="Rouhová Kristýna" userId="757a191b-26d2-419b-a95d-335ab12d1d58" providerId="ADAL" clId="{E8C9C4EA-E269-4DFE-A3E4-B876AD439F49}" dt="2022-04-22T15:17:30.746" v="664" actId="26606"/>
          <ac:picMkLst>
            <pc:docMk/>
            <pc:sldMk cId="2679098182" sldId="275"/>
            <ac:picMk id="23" creationId="{012FDCFE-9AD2-4D8A-8CBF-B3AA37EBF6DD}"/>
          </ac:picMkLst>
        </pc:picChg>
        <pc:picChg chg="add del">
          <ac:chgData name="Rouhová Kristýna" userId="757a191b-26d2-419b-a95d-335ab12d1d58" providerId="ADAL" clId="{E8C9C4EA-E269-4DFE-A3E4-B876AD439F49}" dt="2022-04-22T15:17:30.746" v="664" actId="26606"/>
          <ac:picMkLst>
            <pc:docMk/>
            <pc:sldMk cId="2679098182" sldId="275"/>
            <ac:picMk id="30" creationId="{16EFE474-4FE0-4E8F-8F09-5ED2C9E76A84}"/>
          </ac:picMkLst>
        </pc:picChg>
        <pc:picChg chg="add del">
          <ac:chgData name="Rouhová Kristýna" userId="757a191b-26d2-419b-a95d-335ab12d1d58" providerId="ADAL" clId="{E8C9C4EA-E269-4DFE-A3E4-B876AD439F49}" dt="2022-04-22T15:17:43.608" v="666" actId="26606"/>
          <ac:picMkLst>
            <pc:docMk/>
            <pc:sldMk cId="2679098182" sldId="275"/>
            <ac:picMk id="39" creationId="{5970D13F-8358-42A9-9237-91B5B4DDA4B4}"/>
          </ac:picMkLst>
        </pc:picChg>
        <pc:picChg chg="add del">
          <ac:chgData name="Rouhová Kristýna" userId="757a191b-26d2-419b-a95d-335ab12d1d58" providerId="ADAL" clId="{E8C9C4EA-E269-4DFE-A3E4-B876AD439F49}" dt="2022-04-22T15:17:55.511" v="668" actId="26606"/>
          <ac:picMkLst>
            <pc:docMk/>
            <pc:sldMk cId="2679098182" sldId="275"/>
            <ac:picMk id="43" creationId="{012FDCFE-9AD2-4D8A-8CBF-B3AA37EBF6DD}"/>
          </ac:picMkLst>
        </pc:picChg>
        <pc:picChg chg="add del">
          <ac:chgData name="Rouhová Kristýna" userId="757a191b-26d2-419b-a95d-335ab12d1d58" providerId="ADAL" clId="{E8C9C4EA-E269-4DFE-A3E4-B876AD439F49}" dt="2022-04-22T15:17:55.511" v="668" actId="26606"/>
          <ac:picMkLst>
            <pc:docMk/>
            <pc:sldMk cId="2679098182" sldId="275"/>
            <ac:picMk id="52" creationId="{3A580E99-2B1B-4372-A707-20312A9403A1}"/>
          </ac:picMkLst>
        </pc:picChg>
        <pc:picChg chg="add del">
          <ac:chgData name="Rouhová Kristýna" userId="757a191b-26d2-419b-a95d-335ab12d1d58" providerId="ADAL" clId="{E8C9C4EA-E269-4DFE-A3E4-B876AD439F49}" dt="2022-04-22T15:18:47.802" v="692" actId="26606"/>
          <ac:picMkLst>
            <pc:docMk/>
            <pc:sldMk cId="2679098182" sldId="275"/>
            <ac:picMk id="59" creationId="{2E465D32-A51E-44CE-9D04-60690BB4144F}"/>
          </ac:picMkLst>
        </pc:picChg>
        <pc:cxnChg chg="add del">
          <ac:chgData name="Rouhová Kristýna" userId="757a191b-26d2-419b-a95d-335ab12d1d58" providerId="ADAL" clId="{E8C9C4EA-E269-4DFE-A3E4-B876AD439F49}" dt="2022-04-22T15:17:24.480" v="662" actId="26606"/>
          <ac:cxnSpMkLst>
            <pc:docMk/>
            <pc:sldMk cId="2679098182" sldId="275"/>
            <ac:cxnSpMk id="16" creationId="{A528BB2E-BE2B-416D-A6B3-28D6574248CC}"/>
          </ac:cxnSpMkLst>
        </pc:cxnChg>
        <pc:cxnChg chg="add del">
          <ac:chgData name="Rouhová Kristýna" userId="757a191b-26d2-419b-a95d-335ab12d1d58" providerId="ADAL" clId="{E8C9C4EA-E269-4DFE-A3E4-B876AD439F49}" dt="2022-04-22T15:17:24.480" v="662" actId="26606"/>
          <ac:cxnSpMkLst>
            <pc:docMk/>
            <pc:sldMk cId="2679098182" sldId="275"/>
            <ac:cxnSpMk id="20" creationId="{06BFB317-A03A-48CB-B03E-4504961FA02B}"/>
          </ac:cxnSpMkLst>
        </pc:cxnChg>
        <pc:cxnChg chg="add del">
          <ac:chgData name="Rouhová Kristýna" userId="757a191b-26d2-419b-a95d-335ab12d1d58" providerId="ADAL" clId="{E8C9C4EA-E269-4DFE-A3E4-B876AD439F49}" dt="2022-04-22T15:17:30.746" v="664" actId="26606"/>
          <ac:cxnSpMkLst>
            <pc:docMk/>
            <pc:sldMk cId="2679098182" sldId="275"/>
            <ac:cxnSpMk id="22" creationId="{EE68D41B-9286-479F-9AB7-678C8E348D71}"/>
          </ac:cxnSpMkLst>
        </pc:cxnChg>
        <pc:cxnChg chg="add del">
          <ac:chgData name="Rouhová Kristýna" userId="757a191b-26d2-419b-a95d-335ab12d1d58" providerId="ADAL" clId="{E8C9C4EA-E269-4DFE-A3E4-B876AD439F49}" dt="2022-04-22T15:17:30.746" v="664" actId="26606"/>
          <ac:cxnSpMkLst>
            <pc:docMk/>
            <pc:sldMk cId="2679098182" sldId="275"/>
            <ac:cxnSpMk id="27" creationId="{FBD463FC-4CA8-4FF4-85A3-AF9F4B98D210}"/>
          </ac:cxnSpMkLst>
        </pc:cxnChg>
        <pc:cxnChg chg="add del">
          <ac:chgData name="Rouhová Kristýna" userId="757a191b-26d2-419b-a95d-335ab12d1d58" providerId="ADAL" clId="{E8C9C4EA-E269-4DFE-A3E4-B876AD439F49}" dt="2022-04-22T15:17:30.746" v="664" actId="26606"/>
          <ac:cxnSpMkLst>
            <pc:docMk/>
            <pc:sldMk cId="2679098182" sldId="275"/>
            <ac:cxnSpMk id="29" creationId="{BECF35C3-8B44-4F4B-BD25-4C01823DB22A}"/>
          </ac:cxnSpMkLst>
        </pc:cxnChg>
        <pc:cxnChg chg="add del">
          <ac:chgData name="Rouhová Kristýna" userId="757a191b-26d2-419b-a95d-335ab12d1d58" providerId="ADAL" clId="{E8C9C4EA-E269-4DFE-A3E4-B876AD439F49}" dt="2022-04-22T15:17:30.746" v="664" actId="26606"/>
          <ac:cxnSpMkLst>
            <pc:docMk/>
            <pc:sldMk cId="2679098182" sldId="275"/>
            <ac:cxnSpMk id="32" creationId="{CF8B8C81-54DC-4AF5-B682-3A2C70A6B55C}"/>
          </ac:cxnSpMkLst>
        </pc:cxnChg>
        <pc:cxnChg chg="add del">
          <ac:chgData name="Rouhová Kristýna" userId="757a191b-26d2-419b-a95d-335ab12d1d58" providerId="ADAL" clId="{E8C9C4EA-E269-4DFE-A3E4-B876AD439F49}" dt="2022-04-22T15:17:43.608" v="666" actId="26606"/>
          <ac:cxnSpMkLst>
            <pc:docMk/>
            <pc:sldMk cId="2679098182" sldId="275"/>
            <ac:cxnSpMk id="37" creationId="{A528BB2E-BE2B-416D-A6B3-28D6574248CC}"/>
          </ac:cxnSpMkLst>
        </pc:cxnChg>
        <pc:cxnChg chg="add del">
          <ac:chgData name="Rouhová Kristýna" userId="757a191b-26d2-419b-a95d-335ab12d1d58" providerId="ADAL" clId="{E8C9C4EA-E269-4DFE-A3E4-B876AD439F49}" dt="2022-04-22T15:17:43.608" v="666" actId="26606"/>
          <ac:cxnSpMkLst>
            <pc:docMk/>
            <pc:sldMk cId="2679098182" sldId="275"/>
            <ac:cxnSpMk id="40" creationId="{06BFB317-A03A-48CB-B03E-4504961FA02B}"/>
          </ac:cxnSpMkLst>
        </pc:cxnChg>
        <pc:cxnChg chg="add del">
          <ac:chgData name="Rouhová Kristýna" userId="757a191b-26d2-419b-a95d-335ab12d1d58" providerId="ADAL" clId="{E8C9C4EA-E269-4DFE-A3E4-B876AD439F49}" dt="2022-04-22T15:17:55.511" v="668" actId="26606"/>
          <ac:cxnSpMkLst>
            <pc:docMk/>
            <pc:sldMk cId="2679098182" sldId="275"/>
            <ac:cxnSpMk id="44" creationId="{FBD463FC-4CA8-4FF4-85A3-AF9F4B98D210}"/>
          </ac:cxnSpMkLst>
        </pc:cxnChg>
        <pc:cxnChg chg="add del">
          <ac:chgData name="Rouhová Kristýna" userId="757a191b-26d2-419b-a95d-335ab12d1d58" providerId="ADAL" clId="{E8C9C4EA-E269-4DFE-A3E4-B876AD439F49}" dt="2022-04-22T15:17:55.511" v="668" actId="26606"/>
          <ac:cxnSpMkLst>
            <pc:docMk/>
            <pc:sldMk cId="2679098182" sldId="275"/>
            <ac:cxnSpMk id="45" creationId="{BECF35C3-8B44-4F4B-BD25-4C01823DB22A}"/>
          </ac:cxnSpMkLst>
        </pc:cxnChg>
        <pc:cxnChg chg="add del">
          <ac:chgData name="Rouhová Kristýna" userId="757a191b-26d2-419b-a95d-335ab12d1d58" providerId="ADAL" clId="{E8C9C4EA-E269-4DFE-A3E4-B876AD439F49}" dt="2022-04-22T15:17:55.511" v="668" actId="26606"/>
          <ac:cxnSpMkLst>
            <pc:docMk/>
            <pc:sldMk cId="2679098182" sldId="275"/>
            <ac:cxnSpMk id="51" creationId="{3E5C3848-5A58-4B84-AFBB-E7D9B99EB1EA}"/>
          </ac:cxnSpMkLst>
        </pc:cxnChg>
        <pc:cxnChg chg="add del">
          <ac:chgData name="Rouhová Kristýna" userId="757a191b-26d2-419b-a95d-335ab12d1d58" providerId="ADAL" clId="{E8C9C4EA-E269-4DFE-A3E4-B876AD439F49}" dt="2022-04-22T15:17:55.511" v="668" actId="26606"/>
          <ac:cxnSpMkLst>
            <pc:docMk/>
            <pc:sldMk cId="2679098182" sldId="275"/>
            <ac:cxnSpMk id="53" creationId="{63B4A4AA-0179-4AB7-8EED-031600A724D6}"/>
          </ac:cxnSpMkLst>
        </pc:cxnChg>
        <pc:cxnChg chg="add del">
          <ac:chgData name="Rouhová Kristýna" userId="757a191b-26d2-419b-a95d-335ab12d1d58" providerId="ADAL" clId="{E8C9C4EA-E269-4DFE-A3E4-B876AD439F49}" dt="2022-04-22T15:18:47.802" v="692" actId="26606"/>
          <ac:cxnSpMkLst>
            <pc:docMk/>
            <pc:sldMk cId="2679098182" sldId="275"/>
            <ac:cxnSpMk id="57" creationId="{602FDDEF-350D-4767-ACB6-CCEA68DD4221}"/>
          </ac:cxnSpMkLst>
        </pc:cxnChg>
        <pc:cxnChg chg="add del">
          <ac:chgData name="Rouhová Kristýna" userId="757a191b-26d2-419b-a95d-335ab12d1d58" providerId="ADAL" clId="{E8C9C4EA-E269-4DFE-A3E4-B876AD439F49}" dt="2022-04-22T15:18:47.802" v="692" actId="26606"/>
          <ac:cxnSpMkLst>
            <pc:docMk/>
            <pc:sldMk cId="2679098182" sldId="275"/>
            <ac:cxnSpMk id="60" creationId="{DAF243D8-8E9E-4B55-8369-B6A7221E55D8}"/>
          </ac:cxnSpMkLst>
        </pc:cxnChg>
      </pc:sldChg>
      <pc:sldChg chg="addSp delSp modSp new mod">
        <pc:chgData name="Rouhová Kristýna" userId="757a191b-26d2-419b-a95d-335ab12d1d58" providerId="ADAL" clId="{E8C9C4EA-E269-4DFE-A3E4-B876AD439F49}" dt="2022-04-22T16:30:13.320" v="2364" actId="20577"/>
        <pc:sldMkLst>
          <pc:docMk/>
          <pc:sldMk cId="2906827984" sldId="276"/>
        </pc:sldMkLst>
        <pc:spChg chg="mod">
          <ac:chgData name="Rouhová Kristýna" userId="757a191b-26d2-419b-a95d-335ab12d1d58" providerId="ADAL" clId="{E8C9C4EA-E269-4DFE-A3E4-B876AD439F49}" dt="2022-04-22T15:31:15.174" v="898"/>
          <ac:spMkLst>
            <pc:docMk/>
            <pc:sldMk cId="2906827984" sldId="276"/>
            <ac:spMk id="2" creationId="{0038EF1B-9E5E-4BD8-9011-C0AD4AE5F934}"/>
          </ac:spMkLst>
        </pc:spChg>
        <pc:spChg chg="mod">
          <ac:chgData name="Rouhová Kristýna" userId="757a191b-26d2-419b-a95d-335ab12d1d58" providerId="ADAL" clId="{E8C9C4EA-E269-4DFE-A3E4-B876AD439F49}" dt="2022-04-22T16:30:13.320" v="2364" actId="20577"/>
          <ac:spMkLst>
            <pc:docMk/>
            <pc:sldMk cId="2906827984" sldId="276"/>
            <ac:spMk id="3" creationId="{9758819A-CE54-4689-8566-31672E74D47D}"/>
          </ac:spMkLst>
        </pc:spChg>
        <pc:spChg chg="add del mod">
          <ac:chgData name="Rouhová Kristýna" userId="757a191b-26d2-419b-a95d-335ab12d1d58" providerId="ADAL" clId="{E8C9C4EA-E269-4DFE-A3E4-B876AD439F49}" dt="2022-04-22T15:43:24.650" v="1361"/>
          <ac:spMkLst>
            <pc:docMk/>
            <pc:sldMk cId="2906827984" sldId="276"/>
            <ac:spMk id="4" creationId="{33843E2F-64EE-4DE6-B8E6-3A84D26B9AB4}"/>
          </ac:spMkLst>
        </pc:spChg>
        <pc:spChg chg="add del mod">
          <ac:chgData name="Rouhová Kristýna" userId="757a191b-26d2-419b-a95d-335ab12d1d58" providerId="ADAL" clId="{E8C9C4EA-E269-4DFE-A3E4-B876AD439F49}" dt="2022-04-22T15:43:24.642" v="1359" actId="478"/>
          <ac:spMkLst>
            <pc:docMk/>
            <pc:sldMk cId="2906827984" sldId="276"/>
            <ac:spMk id="5" creationId="{8EC7FC09-6EFF-4AC8-9DE8-3A6F2CCE22DB}"/>
          </ac:spMkLst>
        </pc:spChg>
        <pc:spChg chg="add del mod">
          <ac:chgData name="Rouhová Kristýna" userId="757a191b-26d2-419b-a95d-335ab12d1d58" providerId="ADAL" clId="{E8C9C4EA-E269-4DFE-A3E4-B876AD439F49}" dt="2022-04-22T15:51:08.998" v="1505"/>
          <ac:spMkLst>
            <pc:docMk/>
            <pc:sldMk cId="2906827984" sldId="276"/>
            <ac:spMk id="6" creationId="{1523FB1A-E762-4CA9-84F7-75A14D85B063}"/>
          </ac:spMkLst>
        </pc:spChg>
        <pc:spChg chg="add mod">
          <ac:chgData name="Rouhová Kristýna" userId="757a191b-26d2-419b-a95d-335ab12d1d58" providerId="ADAL" clId="{E8C9C4EA-E269-4DFE-A3E4-B876AD439F49}" dt="2022-04-22T15:49:57.175" v="1503" actId="5793"/>
          <ac:spMkLst>
            <pc:docMk/>
            <pc:sldMk cId="2906827984" sldId="276"/>
            <ac:spMk id="7" creationId="{9CD88474-AB8A-4634-8F95-92B5F14829D3}"/>
          </ac:spMkLst>
        </pc:spChg>
      </pc:sldChg>
      <pc:sldChg chg="addSp modSp new mod setBg">
        <pc:chgData name="Rouhová Kristýna" userId="757a191b-26d2-419b-a95d-335ab12d1d58" providerId="ADAL" clId="{E8C9C4EA-E269-4DFE-A3E4-B876AD439F49}" dt="2022-04-29T14:19:08.169" v="4319" actId="1076"/>
        <pc:sldMkLst>
          <pc:docMk/>
          <pc:sldMk cId="2611674036" sldId="277"/>
        </pc:sldMkLst>
        <pc:spChg chg="mod">
          <ac:chgData name="Rouhová Kristýna" userId="757a191b-26d2-419b-a95d-335ab12d1d58" providerId="ADAL" clId="{E8C9C4EA-E269-4DFE-A3E4-B876AD439F49}" dt="2022-04-29T14:19:08.169" v="4319" actId="1076"/>
          <ac:spMkLst>
            <pc:docMk/>
            <pc:sldMk cId="2611674036" sldId="277"/>
            <ac:spMk id="2" creationId="{E9D1BFE4-C914-42E0-96EF-5CE66B0BCB78}"/>
          </ac:spMkLst>
        </pc:spChg>
        <pc:spChg chg="mod">
          <ac:chgData name="Rouhová Kristýna" userId="757a191b-26d2-419b-a95d-335ab12d1d58" providerId="ADAL" clId="{E8C9C4EA-E269-4DFE-A3E4-B876AD439F49}" dt="2022-04-22T16:02:03.011" v="1650" actId="26606"/>
          <ac:spMkLst>
            <pc:docMk/>
            <pc:sldMk cId="2611674036" sldId="277"/>
            <ac:spMk id="3" creationId="{8552ABE9-39FC-4E1E-99A6-F5183EB07436}"/>
          </ac:spMkLst>
        </pc:spChg>
        <pc:spChg chg="add">
          <ac:chgData name="Rouhová Kristýna" userId="757a191b-26d2-419b-a95d-335ab12d1d58" providerId="ADAL" clId="{E8C9C4EA-E269-4DFE-A3E4-B876AD439F49}" dt="2022-04-22T16:02:03.011" v="1650" actId="26606"/>
          <ac:spMkLst>
            <pc:docMk/>
            <pc:sldMk cId="2611674036" sldId="277"/>
            <ac:spMk id="9" creationId="{35C3D674-3D59-4E93-80CA-0C0A9095E816}"/>
          </ac:spMkLst>
        </pc:spChg>
        <pc:spChg chg="add">
          <ac:chgData name="Rouhová Kristýna" userId="757a191b-26d2-419b-a95d-335ab12d1d58" providerId="ADAL" clId="{E8C9C4EA-E269-4DFE-A3E4-B876AD439F49}" dt="2022-04-22T16:02:03.011" v="1650" actId="26606"/>
          <ac:spMkLst>
            <pc:docMk/>
            <pc:sldMk cId="2611674036" sldId="277"/>
            <ac:spMk id="13" creationId="{EF2A81E1-BCBE-426B-8C09-33274E69409D}"/>
          </ac:spMkLst>
        </pc:spChg>
        <pc:picChg chg="add mod">
          <ac:chgData name="Rouhová Kristýna" userId="757a191b-26d2-419b-a95d-335ab12d1d58" providerId="ADAL" clId="{E8C9C4EA-E269-4DFE-A3E4-B876AD439F49}" dt="2022-04-22T16:03:14.473" v="1658" actId="1076"/>
          <ac:picMkLst>
            <pc:docMk/>
            <pc:sldMk cId="2611674036" sldId="277"/>
            <ac:picMk id="4" creationId="{158DBA83-3F1F-4D6E-B364-617025FA84A6}"/>
          </ac:picMkLst>
        </pc:picChg>
        <pc:picChg chg="add">
          <ac:chgData name="Rouhová Kristýna" userId="757a191b-26d2-419b-a95d-335ab12d1d58" providerId="ADAL" clId="{E8C9C4EA-E269-4DFE-A3E4-B876AD439F49}" dt="2022-04-22T16:02:03.011" v="1650" actId="26606"/>
          <ac:picMkLst>
            <pc:docMk/>
            <pc:sldMk cId="2611674036" sldId="277"/>
            <ac:picMk id="15" creationId="{39D1DDD4-5BB3-45BA-B9B3-06B62299AD79}"/>
          </ac:picMkLst>
        </pc:picChg>
        <pc:cxnChg chg="add">
          <ac:chgData name="Rouhová Kristýna" userId="757a191b-26d2-419b-a95d-335ab12d1d58" providerId="ADAL" clId="{E8C9C4EA-E269-4DFE-A3E4-B876AD439F49}" dt="2022-04-22T16:02:03.011" v="1650" actId="26606"/>
          <ac:cxnSpMkLst>
            <pc:docMk/>
            <pc:sldMk cId="2611674036" sldId="277"/>
            <ac:cxnSpMk id="11" creationId="{C884B8F8-FDC9-498B-9960-5D7260AFCB03}"/>
          </ac:cxnSpMkLst>
        </pc:cxnChg>
        <pc:cxnChg chg="add">
          <ac:chgData name="Rouhová Kristýna" userId="757a191b-26d2-419b-a95d-335ab12d1d58" providerId="ADAL" clId="{E8C9C4EA-E269-4DFE-A3E4-B876AD439F49}" dt="2022-04-22T16:02:03.011" v="1650" actId="26606"/>
          <ac:cxnSpMkLst>
            <pc:docMk/>
            <pc:sldMk cId="2611674036" sldId="277"/>
            <ac:cxnSpMk id="17" creationId="{A24DAE64-2302-42EA-8239-F2F0775CA5AD}"/>
          </ac:cxnSpMkLst>
        </pc:cxnChg>
      </pc:sldChg>
      <pc:sldChg chg="addSp delSp modSp new mod setBg">
        <pc:chgData name="Rouhová Kristýna" userId="757a191b-26d2-419b-a95d-335ab12d1d58" providerId="ADAL" clId="{E8C9C4EA-E269-4DFE-A3E4-B876AD439F49}" dt="2022-04-22T18:21:51.001" v="3811" actId="20577"/>
        <pc:sldMkLst>
          <pc:docMk/>
          <pc:sldMk cId="174895358" sldId="278"/>
        </pc:sldMkLst>
        <pc:spChg chg="mod">
          <ac:chgData name="Rouhová Kristýna" userId="757a191b-26d2-419b-a95d-335ab12d1d58" providerId="ADAL" clId="{E8C9C4EA-E269-4DFE-A3E4-B876AD439F49}" dt="2022-04-22T16:29:07.243" v="2342" actId="14100"/>
          <ac:spMkLst>
            <pc:docMk/>
            <pc:sldMk cId="174895358" sldId="278"/>
            <ac:spMk id="2" creationId="{C070E031-6C02-40AA-8863-48081269F0F9}"/>
          </ac:spMkLst>
        </pc:spChg>
        <pc:spChg chg="mod">
          <ac:chgData name="Rouhová Kristýna" userId="757a191b-26d2-419b-a95d-335ab12d1d58" providerId="ADAL" clId="{E8C9C4EA-E269-4DFE-A3E4-B876AD439F49}" dt="2022-04-22T18:21:51.001" v="3811" actId="20577"/>
          <ac:spMkLst>
            <pc:docMk/>
            <pc:sldMk cId="174895358" sldId="278"/>
            <ac:spMk id="3" creationId="{325D88ED-E6B3-4DB7-926D-B8C04BF2FCC0}"/>
          </ac:spMkLst>
        </pc:spChg>
        <pc:picChg chg="add del mod">
          <ac:chgData name="Rouhová Kristýna" userId="757a191b-26d2-419b-a95d-335ab12d1d58" providerId="ADAL" clId="{E8C9C4EA-E269-4DFE-A3E4-B876AD439F49}" dt="2022-04-22T16:25:33.058" v="2312" actId="478"/>
          <ac:picMkLst>
            <pc:docMk/>
            <pc:sldMk cId="174895358" sldId="278"/>
            <ac:picMk id="4" creationId="{A9EF191C-B4E9-4502-9861-0330F6205293}"/>
          </ac:picMkLst>
        </pc:picChg>
        <pc:picChg chg="add del mod">
          <ac:chgData name="Rouhová Kristýna" userId="757a191b-26d2-419b-a95d-335ab12d1d58" providerId="ADAL" clId="{E8C9C4EA-E269-4DFE-A3E4-B876AD439F49}" dt="2022-04-22T16:26:49.209" v="2326" actId="478"/>
          <ac:picMkLst>
            <pc:docMk/>
            <pc:sldMk cId="174895358" sldId="278"/>
            <ac:picMk id="5" creationId="{62F36CAC-B79C-4F15-9179-0437B1BAC614}"/>
          </ac:picMkLst>
        </pc:picChg>
        <pc:picChg chg="add del mod">
          <ac:chgData name="Rouhová Kristýna" userId="757a191b-26d2-419b-a95d-335ab12d1d58" providerId="ADAL" clId="{E8C9C4EA-E269-4DFE-A3E4-B876AD439F49}" dt="2022-04-22T16:27:34.068" v="2330" actId="478"/>
          <ac:picMkLst>
            <pc:docMk/>
            <pc:sldMk cId="174895358" sldId="278"/>
            <ac:picMk id="6" creationId="{A316B3CB-1F12-4FC7-816F-F1DA4687E279}"/>
          </ac:picMkLst>
        </pc:picChg>
        <pc:picChg chg="add mod">
          <ac:chgData name="Rouhová Kristýna" userId="757a191b-26d2-419b-a95d-335ab12d1d58" providerId="ADAL" clId="{E8C9C4EA-E269-4DFE-A3E4-B876AD439F49}" dt="2022-04-22T16:28:58.938" v="2341" actId="1076"/>
          <ac:picMkLst>
            <pc:docMk/>
            <pc:sldMk cId="174895358" sldId="278"/>
            <ac:picMk id="7" creationId="{FEF1CF02-A56F-4DF5-BD09-0E8FB4120A91}"/>
          </ac:picMkLst>
        </pc:picChg>
        <pc:picChg chg="add del mod">
          <ac:chgData name="Rouhová Kristýna" userId="757a191b-26d2-419b-a95d-335ab12d1d58" providerId="ADAL" clId="{E8C9C4EA-E269-4DFE-A3E4-B876AD439F49}" dt="2022-04-22T16:26:03.780" v="2316" actId="478"/>
          <ac:picMkLst>
            <pc:docMk/>
            <pc:sldMk cId="174895358" sldId="278"/>
            <ac:picMk id="1026" creationId="{A3444972-8B8B-4788-B939-016D37DB45FF}"/>
          </ac:picMkLst>
        </pc:picChg>
      </pc:sldChg>
      <pc:sldChg chg="addSp modSp new mod">
        <pc:chgData name="Rouhová Kristýna" userId="757a191b-26d2-419b-a95d-335ab12d1d58" providerId="ADAL" clId="{E8C9C4EA-E269-4DFE-A3E4-B876AD439F49}" dt="2022-04-22T16:48:36.287" v="2767" actId="20577"/>
        <pc:sldMkLst>
          <pc:docMk/>
          <pc:sldMk cId="641692103" sldId="279"/>
        </pc:sldMkLst>
        <pc:spChg chg="mod">
          <ac:chgData name="Rouhová Kristýna" userId="757a191b-26d2-419b-a95d-335ab12d1d58" providerId="ADAL" clId="{E8C9C4EA-E269-4DFE-A3E4-B876AD439F49}" dt="2022-04-22T16:29:33.585" v="2349" actId="20577"/>
          <ac:spMkLst>
            <pc:docMk/>
            <pc:sldMk cId="641692103" sldId="279"/>
            <ac:spMk id="2" creationId="{8B201444-155E-4708-A7F8-CCB9C1E0FDFB}"/>
          </ac:spMkLst>
        </pc:spChg>
        <pc:spChg chg="mod">
          <ac:chgData name="Rouhová Kristýna" userId="757a191b-26d2-419b-a95d-335ab12d1d58" providerId="ADAL" clId="{E8C9C4EA-E269-4DFE-A3E4-B876AD439F49}" dt="2022-04-22T16:48:36.287" v="2767" actId="20577"/>
          <ac:spMkLst>
            <pc:docMk/>
            <pc:sldMk cId="641692103" sldId="279"/>
            <ac:spMk id="3" creationId="{A645D972-2C39-4107-A3BF-0897A404F95D}"/>
          </ac:spMkLst>
        </pc:spChg>
        <pc:picChg chg="add mod">
          <ac:chgData name="Rouhová Kristýna" userId="757a191b-26d2-419b-a95d-335ab12d1d58" providerId="ADAL" clId="{E8C9C4EA-E269-4DFE-A3E4-B876AD439F49}" dt="2022-04-22T16:43:21.875" v="2673" actId="1076"/>
          <ac:picMkLst>
            <pc:docMk/>
            <pc:sldMk cId="641692103" sldId="279"/>
            <ac:picMk id="4" creationId="{B554AF4D-008D-4DF4-91FA-C34D5F8A24E6}"/>
          </ac:picMkLst>
        </pc:picChg>
      </pc:sldChg>
      <pc:sldChg chg="addSp delSp modSp new mod">
        <pc:chgData name="Rouhová Kristýna" userId="757a191b-26d2-419b-a95d-335ab12d1d58" providerId="ADAL" clId="{E8C9C4EA-E269-4DFE-A3E4-B876AD439F49}" dt="2022-04-22T16:53:32.949" v="2837" actId="478"/>
        <pc:sldMkLst>
          <pc:docMk/>
          <pc:sldMk cId="4184282" sldId="280"/>
        </pc:sldMkLst>
        <pc:spChg chg="mod">
          <ac:chgData name="Rouhová Kristýna" userId="757a191b-26d2-419b-a95d-335ab12d1d58" providerId="ADAL" clId="{E8C9C4EA-E269-4DFE-A3E4-B876AD439F49}" dt="2022-04-22T16:43:54.468" v="2677" actId="14100"/>
          <ac:spMkLst>
            <pc:docMk/>
            <pc:sldMk cId="4184282" sldId="280"/>
            <ac:spMk id="2" creationId="{A59A4B63-554E-4377-9C41-BE5547091858}"/>
          </ac:spMkLst>
        </pc:spChg>
        <pc:spChg chg="mod">
          <ac:chgData name="Rouhová Kristýna" userId="757a191b-26d2-419b-a95d-335ab12d1d58" providerId="ADAL" clId="{E8C9C4EA-E269-4DFE-A3E4-B876AD439F49}" dt="2022-04-22T16:51:56.748" v="2830" actId="20577"/>
          <ac:spMkLst>
            <pc:docMk/>
            <pc:sldMk cId="4184282" sldId="280"/>
            <ac:spMk id="3" creationId="{0D754C99-438C-4800-89D6-E0C49E8C143F}"/>
          </ac:spMkLst>
        </pc:spChg>
        <pc:picChg chg="add del mod">
          <ac:chgData name="Rouhová Kristýna" userId="757a191b-26d2-419b-a95d-335ab12d1d58" providerId="ADAL" clId="{E8C9C4EA-E269-4DFE-A3E4-B876AD439F49}" dt="2022-04-22T16:52:02.746" v="2832" actId="478"/>
          <ac:picMkLst>
            <pc:docMk/>
            <pc:sldMk cId="4184282" sldId="280"/>
            <ac:picMk id="4" creationId="{AE07DB4F-50D9-4D0E-9757-E5583169CC09}"/>
          </ac:picMkLst>
        </pc:picChg>
        <pc:picChg chg="add mod">
          <ac:chgData name="Rouhová Kristýna" userId="757a191b-26d2-419b-a95d-335ab12d1d58" providerId="ADAL" clId="{E8C9C4EA-E269-4DFE-A3E4-B876AD439F49}" dt="2022-04-22T16:53:11.317" v="2835" actId="1076"/>
          <ac:picMkLst>
            <pc:docMk/>
            <pc:sldMk cId="4184282" sldId="280"/>
            <ac:picMk id="5" creationId="{9F398599-559E-46BE-A4D7-2BC45F22422B}"/>
          </ac:picMkLst>
        </pc:picChg>
        <pc:picChg chg="del">
          <ac:chgData name="Rouhová Kristýna" userId="757a191b-26d2-419b-a95d-335ab12d1d58" providerId="ADAL" clId="{E8C9C4EA-E269-4DFE-A3E4-B876AD439F49}" dt="2022-04-22T16:53:25.399" v="2836" actId="478"/>
          <ac:picMkLst>
            <pc:docMk/>
            <pc:sldMk cId="4184282" sldId="280"/>
            <ac:picMk id="6" creationId="{9360852F-8135-4262-96AC-9A42C6F8A6A9}"/>
          </ac:picMkLst>
        </pc:picChg>
        <pc:picChg chg="del">
          <ac:chgData name="Rouhová Kristýna" userId="757a191b-26d2-419b-a95d-335ab12d1d58" providerId="ADAL" clId="{E8C9C4EA-E269-4DFE-A3E4-B876AD439F49}" dt="2022-04-22T16:53:32.949" v="2837" actId="478"/>
          <ac:picMkLst>
            <pc:docMk/>
            <pc:sldMk cId="4184282" sldId="280"/>
            <ac:picMk id="7" creationId="{6D099527-DD1D-470A-8F85-5FBBB9353C49}"/>
          </ac:picMkLst>
        </pc:picChg>
      </pc:sldChg>
      <pc:sldChg chg="addSp delSp modSp new mod">
        <pc:chgData name="Rouhová Kristýna" userId="757a191b-26d2-419b-a95d-335ab12d1d58" providerId="ADAL" clId="{E8C9C4EA-E269-4DFE-A3E4-B876AD439F49}" dt="2022-04-22T17:04:03.901" v="2912" actId="478"/>
        <pc:sldMkLst>
          <pc:docMk/>
          <pc:sldMk cId="645558431" sldId="281"/>
        </pc:sldMkLst>
        <pc:spChg chg="mod">
          <ac:chgData name="Rouhová Kristýna" userId="757a191b-26d2-419b-a95d-335ab12d1d58" providerId="ADAL" clId="{E8C9C4EA-E269-4DFE-A3E4-B876AD439F49}" dt="2022-04-22T16:53:52.837" v="2850" actId="14100"/>
          <ac:spMkLst>
            <pc:docMk/>
            <pc:sldMk cId="645558431" sldId="281"/>
            <ac:spMk id="2" creationId="{8846379B-A7CC-47FB-BD61-BC2735B9D2C1}"/>
          </ac:spMkLst>
        </pc:spChg>
        <pc:spChg chg="mod">
          <ac:chgData name="Rouhová Kristýna" userId="757a191b-26d2-419b-a95d-335ab12d1d58" providerId="ADAL" clId="{E8C9C4EA-E269-4DFE-A3E4-B876AD439F49}" dt="2022-04-22T16:58:53.791" v="2905" actId="20577"/>
          <ac:spMkLst>
            <pc:docMk/>
            <pc:sldMk cId="645558431" sldId="281"/>
            <ac:spMk id="3" creationId="{26E4492B-2C6F-4AE0-8E8E-6BFD62E6D422}"/>
          </ac:spMkLst>
        </pc:spChg>
        <pc:picChg chg="add mod">
          <ac:chgData name="Rouhová Kristýna" userId="757a191b-26d2-419b-a95d-335ab12d1d58" providerId="ADAL" clId="{E8C9C4EA-E269-4DFE-A3E4-B876AD439F49}" dt="2022-04-22T17:03:57.389" v="2911" actId="1076"/>
          <ac:picMkLst>
            <pc:docMk/>
            <pc:sldMk cId="645558431" sldId="281"/>
            <ac:picMk id="4" creationId="{FF2D2446-B652-4939-9F3E-4FE4C1B9DAC3}"/>
          </ac:picMkLst>
        </pc:picChg>
        <pc:picChg chg="del">
          <ac:chgData name="Rouhová Kristýna" userId="757a191b-26d2-419b-a95d-335ab12d1d58" providerId="ADAL" clId="{E8C9C4EA-E269-4DFE-A3E4-B876AD439F49}" dt="2022-04-22T17:04:03.901" v="2912" actId="478"/>
          <ac:picMkLst>
            <pc:docMk/>
            <pc:sldMk cId="645558431" sldId="281"/>
            <ac:picMk id="5" creationId="{577AD017-94FB-4364-8F5C-AF950C90C2BC}"/>
          </ac:picMkLst>
        </pc:picChg>
      </pc:sldChg>
      <pc:sldChg chg="addSp modSp new add del mod">
        <pc:chgData name="Rouhová Kristýna" userId="757a191b-26d2-419b-a95d-335ab12d1d58" providerId="ADAL" clId="{E8C9C4EA-E269-4DFE-A3E4-B876AD439F49}" dt="2022-04-29T14:19:24.705" v="4320" actId="1076"/>
        <pc:sldMkLst>
          <pc:docMk/>
          <pc:sldMk cId="661919141" sldId="282"/>
        </pc:sldMkLst>
        <pc:spChg chg="mod">
          <ac:chgData name="Rouhová Kristýna" userId="757a191b-26d2-419b-a95d-335ab12d1d58" providerId="ADAL" clId="{E8C9C4EA-E269-4DFE-A3E4-B876AD439F49}" dt="2022-04-29T14:19:24.705" v="4320" actId="1076"/>
          <ac:spMkLst>
            <pc:docMk/>
            <pc:sldMk cId="661919141" sldId="282"/>
            <ac:spMk id="2" creationId="{CD71B90D-6D2F-4983-B122-C5849C52AB54}"/>
          </ac:spMkLst>
        </pc:spChg>
        <pc:spChg chg="mod">
          <ac:chgData name="Rouhová Kristýna" userId="757a191b-26d2-419b-a95d-335ab12d1d58" providerId="ADAL" clId="{E8C9C4EA-E269-4DFE-A3E4-B876AD439F49}" dt="2022-04-22T17:10:36.213" v="3020" actId="20577"/>
          <ac:spMkLst>
            <pc:docMk/>
            <pc:sldMk cId="661919141" sldId="282"/>
            <ac:spMk id="3" creationId="{694E146B-EA0A-4AA3-8FC9-92B7EF7A040E}"/>
          </ac:spMkLst>
        </pc:spChg>
        <pc:picChg chg="add mod">
          <ac:chgData name="Rouhová Kristýna" userId="757a191b-26d2-419b-a95d-335ab12d1d58" providerId="ADAL" clId="{E8C9C4EA-E269-4DFE-A3E4-B876AD439F49}" dt="2022-04-22T17:12:39.247" v="3023" actId="1076"/>
          <ac:picMkLst>
            <pc:docMk/>
            <pc:sldMk cId="661919141" sldId="282"/>
            <ac:picMk id="4" creationId="{0A5199E5-E9DB-4042-8514-7B02D2592601}"/>
          </ac:picMkLst>
        </pc:picChg>
      </pc:sldChg>
      <pc:sldChg chg="addSp delSp modSp new del mod setBg chgLayout">
        <pc:chgData name="Rouhová Kristýna" userId="757a191b-26d2-419b-a95d-335ab12d1d58" providerId="ADAL" clId="{E8C9C4EA-E269-4DFE-A3E4-B876AD439F49}" dt="2022-04-22T17:15:46.116" v="3092" actId="680"/>
        <pc:sldMkLst>
          <pc:docMk/>
          <pc:sldMk cId="2364451803" sldId="282"/>
        </pc:sldMkLst>
        <pc:spChg chg="add del mod ord">
          <ac:chgData name="Rouhová Kristýna" userId="757a191b-26d2-419b-a95d-335ab12d1d58" providerId="ADAL" clId="{E8C9C4EA-E269-4DFE-A3E4-B876AD439F49}" dt="2022-04-22T17:15:45.932" v="3091"/>
          <ac:spMkLst>
            <pc:docMk/>
            <pc:sldMk cId="2364451803" sldId="282"/>
            <ac:spMk id="2" creationId="{34F63B39-FD85-481D-AABF-B11353F93259}"/>
          </ac:spMkLst>
        </pc:spChg>
        <pc:spChg chg="add del mod ord">
          <ac:chgData name="Rouhová Kristýna" userId="757a191b-26d2-419b-a95d-335ab12d1d58" providerId="ADAL" clId="{E8C9C4EA-E269-4DFE-A3E4-B876AD439F49}" dt="2022-04-22T17:15:45.932" v="3091"/>
          <ac:spMkLst>
            <pc:docMk/>
            <pc:sldMk cId="2364451803" sldId="282"/>
            <ac:spMk id="3" creationId="{74056187-B5D8-444F-89BB-9E75A2DF81B3}"/>
          </ac:spMkLst>
        </pc:spChg>
        <pc:spChg chg="add del mod ord">
          <ac:chgData name="Rouhová Kristýna" userId="757a191b-26d2-419b-a95d-335ab12d1d58" providerId="ADAL" clId="{E8C9C4EA-E269-4DFE-A3E4-B876AD439F49}" dt="2022-04-22T17:15:45.718" v="3090" actId="700"/>
          <ac:spMkLst>
            <pc:docMk/>
            <pc:sldMk cId="2364451803" sldId="282"/>
            <ac:spMk id="4" creationId="{54A1069D-6989-4436-8F75-CF25D3B37AAC}"/>
          </ac:spMkLst>
        </pc:spChg>
        <pc:spChg chg="add del mod ord">
          <ac:chgData name="Rouhová Kristýna" userId="757a191b-26d2-419b-a95d-335ab12d1d58" providerId="ADAL" clId="{E8C9C4EA-E269-4DFE-A3E4-B876AD439F49}" dt="2022-04-22T17:15:45.718" v="3090" actId="700"/>
          <ac:spMkLst>
            <pc:docMk/>
            <pc:sldMk cId="2364451803" sldId="282"/>
            <ac:spMk id="5" creationId="{E7E74ACA-F1AD-49BB-866E-FCCBC05AC2C1}"/>
          </ac:spMkLst>
        </pc:spChg>
      </pc:sldChg>
      <pc:sldChg chg="addSp delSp modSp new mod modClrScheme chgLayout">
        <pc:chgData name="Rouhová Kristýna" userId="757a191b-26d2-419b-a95d-335ab12d1d58" providerId="ADAL" clId="{E8C9C4EA-E269-4DFE-A3E4-B876AD439F49}" dt="2022-04-22T17:16:46.376" v="3136" actId="478"/>
        <pc:sldMkLst>
          <pc:docMk/>
          <pc:sldMk cId="290183023" sldId="283"/>
        </pc:sldMkLst>
        <pc:spChg chg="del mod ord">
          <ac:chgData name="Rouhová Kristýna" userId="757a191b-26d2-419b-a95d-335ab12d1d58" providerId="ADAL" clId="{E8C9C4EA-E269-4DFE-A3E4-B876AD439F49}" dt="2022-04-22T17:16:12.458" v="3097" actId="700"/>
          <ac:spMkLst>
            <pc:docMk/>
            <pc:sldMk cId="290183023" sldId="283"/>
            <ac:spMk id="2" creationId="{442DC9F0-4B50-4AE8-B685-09F43958EFE9}"/>
          </ac:spMkLst>
        </pc:spChg>
        <pc:spChg chg="del mod ord">
          <ac:chgData name="Rouhová Kristýna" userId="757a191b-26d2-419b-a95d-335ab12d1d58" providerId="ADAL" clId="{E8C9C4EA-E269-4DFE-A3E4-B876AD439F49}" dt="2022-04-22T17:16:12.458" v="3097" actId="700"/>
          <ac:spMkLst>
            <pc:docMk/>
            <pc:sldMk cId="290183023" sldId="283"/>
            <ac:spMk id="3" creationId="{6671F3D3-2358-46AA-A537-63984A13F25F}"/>
          </ac:spMkLst>
        </pc:spChg>
        <pc:spChg chg="add mod ord">
          <ac:chgData name="Rouhová Kristýna" userId="757a191b-26d2-419b-a95d-335ab12d1d58" providerId="ADAL" clId="{E8C9C4EA-E269-4DFE-A3E4-B876AD439F49}" dt="2022-04-22T17:16:42.444" v="3135" actId="1076"/>
          <ac:spMkLst>
            <pc:docMk/>
            <pc:sldMk cId="290183023" sldId="283"/>
            <ac:spMk id="4" creationId="{39FDF1A7-6B0E-4C1F-83FE-8EFB78CFCDA9}"/>
          </ac:spMkLst>
        </pc:spChg>
        <pc:spChg chg="add del mod ord">
          <ac:chgData name="Rouhová Kristýna" userId="757a191b-26d2-419b-a95d-335ab12d1d58" providerId="ADAL" clId="{E8C9C4EA-E269-4DFE-A3E4-B876AD439F49}" dt="2022-04-22T17:16:46.376" v="3136" actId="478"/>
          <ac:spMkLst>
            <pc:docMk/>
            <pc:sldMk cId="290183023" sldId="283"/>
            <ac:spMk id="5" creationId="{89EA6B74-D626-44D8-9984-622CACDF7362}"/>
          </ac:spMkLst>
        </pc:spChg>
      </pc:sldChg>
      <pc:sldChg chg="addSp delSp modSp new mod">
        <pc:chgData name="Rouhová Kristýna" userId="757a191b-26d2-419b-a95d-335ab12d1d58" providerId="ADAL" clId="{E8C9C4EA-E269-4DFE-A3E4-B876AD439F49}" dt="2022-04-22T18:34:21.061" v="3850" actId="1076"/>
        <pc:sldMkLst>
          <pc:docMk/>
          <pc:sldMk cId="79440393" sldId="284"/>
        </pc:sldMkLst>
        <pc:spChg chg="mod">
          <ac:chgData name="Rouhová Kristýna" userId="757a191b-26d2-419b-a95d-335ab12d1d58" providerId="ADAL" clId="{E8C9C4EA-E269-4DFE-A3E4-B876AD439F49}" dt="2022-04-22T18:34:12.976" v="3848" actId="20577"/>
          <ac:spMkLst>
            <pc:docMk/>
            <pc:sldMk cId="79440393" sldId="284"/>
            <ac:spMk id="2" creationId="{A5F2C042-29E4-423B-AEA5-39C19A06B069}"/>
          </ac:spMkLst>
        </pc:spChg>
        <pc:spChg chg="del">
          <ac:chgData name="Rouhová Kristýna" userId="757a191b-26d2-419b-a95d-335ab12d1d58" providerId="ADAL" clId="{E8C9C4EA-E269-4DFE-A3E4-B876AD439F49}" dt="2022-04-22T18:33:36.099" v="3814" actId="22"/>
          <ac:spMkLst>
            <pc:docMk/>
            <pc:sldMk cId="79440393" sldId="284"/>
            <ac:spMk id="3" creationId="{D043DD3C-30F3-4DB8-9F6B-87C5C895C1E7}"/>
          </ac:spMkLst>
        </pc:spChg>
        <pc:picChg chg="add mod ord">
          <ac:chgData name="Rouhová Kristýna" userId="757a191b-26d2-419b-a95d-335ab12d1d58" providerId="ADAL" clId="{E8C9C4EA-E269-4DFE-A3E4-B876AD439F49}" dt="2022-04-22T18:34:21.061" v="3850" actId="1076"/>
          <ac:picMkLst>
            <pc:docMk/>
            <pc:sldMk cId="79440393" sldId="284"/>
            <ac:picMk id="5" creationId="{0B9F15A0-798B-476B-92C6-2DC71E4F0842}"/>
          </ac:picMkLst>
        </pc:picChg>
      </pc:sldChg>
      <pc:sldChg chg="addSp modSp new mod">
        <pc:chgData name="Rouhová Kristýna" userId="757a191b-26d2-419b-a95d-335ab12d1d58" providerId="ADAL" clId="{E8C9C4EA-E269-4DFE-A3E4-B876AD439F49}" dt="2022-04-29T14:19:33.950" v="4322" actId="1036"/>
        <pc:sldMkLst>
          <pc:docMk/>
          <pc:sldMk cId="1614116528" sldId="285"/>
        </pc:sldMkLst>
        <pc:spChg chg="mod">
          <ac:chgData name="Rouhová Kristýna" userId="757a191b-26d2-419b-a95d-335ab12d1d58" providerId="ADAL" clId="{E8C9C4EA-E269-4DFE-A3E4-B876AD439F49}" dt="2022-04-29T14:19:33.950" v="4322" actId="1036"/>
          <ac:spMkLst>
            <pc:docMk/>
            <pc:sldMk cId="1614116528" sldId="285"/>
            <ac:spMk id="2" creationId="{F360D3CF-D22B-42D6-B3B1-0A77E20CB21E}"/>
          </ac:spMkLst>
        </pc:spChg>
        <pc:spChg chg="mod">
          <ac:chgData name="Rouhová Kristýna" userId="757a191b-26d2-419b-a95d-335ab12d1d58" providerId="ADAL" clId="{E8C9C4EA-E269-4DFE-A3E4-B876AD439F49}" dt="2022-04-22T17:26:25.962" v="3343" actId="27636"/>
          <ac:spMkLst>
            <pc:docMk/>
            <pc:sldMk cId="1614116528" sldId="285"/>
            <ac:spMk id="3" creationId="{938200AE-D524-4C09-9DE4-B9910C2AB05B}"/>
          </ac:spMkLst>
        </pc:spChg>
        <pc:picChg chg="add mod">
          <ac:chgData name="Rouhová Kristýna" userId="757a191b-26d2-419b-a95d-335ab12d1d58" providerId="ADAL" clId="{E8C9C4EA-E269-4DFE-A3E4-B876AD439F49}" dt="2022-04-22T17:43:08.563" v="3665" actId="1076"/>
          <ac:picMkLst>
            <pc:docMk/>
            <pc:sldMk cId="1614116528" sldId="285"/>
            <ac:picMk id="4" creationId="{38990F23-7EBF-44FC-8A50-B9F7C7D95147}"/>
          </ac:picMkLst>
        </pc:picChg>
      </pc:sldChg>
      <pc:sldChg chg="addSp modSp new mod">
        <pc:chgData name="Rouhová Kristýna" userId="757a191b-26d2-419b-a95d-335ab12d1d58" providerId="ADAL" clId="{E8C9C4EA-E269-4DFE-A3E4-B876AD439F49}" dt="2022-05-17T12:36:41.114" v="4323" actId="20577"/>
        <pc:sldMkLst>
          <pc:docMk/>
          <pc:sldMk cId="1006203444" sldId="286"/>
        </pc:sldMkLst>
        <pc:spChg chg="mod">
          <ac:chgData name="Rouhová Kristýna" userId="757a191b-26d2-419b-a95d-335ab12d1d58" providerId="ADAL" clId="{E8C9C4EA-E269-4DFE-A3E4-B876AD439F49}" dt="2022-04-22T17:41:50.076" v="3661" actId="20577"/>
          <ac:spMkLst>
            <pc:docMk/>
            <pc:sldMk cId="1006203444" sldId="286"/>
            <ac:spMk id="2" creationId="{049BD336-1C45-404E-A65F-101141FAFE6B}"/>
          </ac:spMkLst>
        </pc:spChg>
        <pc:spChg chg="mod">
          <ac:chgData name="Rouhová Kristýna" userId="757a191b-26d2-419b-a95d-335ab12d1d58" providerId="ADAL" clId="{E8C9C4EA-E269-4DFE-A3E4-B876AD439F49}" dt="2022-04-22T17:30:30.544" v="3427" actId="20577"/>
          <ac:spMkLst>
            <pc:docMk/>
            <pc:sldMk cId="1006203444" sldId="286"/>
            <ac:spMk id="3" creationId="{BBE70711-300A-4968-8533-786DE698B181}"/>
          </ac:spMkLst>
        </pc:spChg>
        <pc:spChg chg="add mod">
          <ac:chgData name="Rouhová Kristýna" userId="757a191b-26d2-419b-a95d-335ab12d1d58" providerId="ADAL" clId="{E8C9C4EA-E269-4DFE-A3E4-B876AD439F49}" dt="2022-05-17T12:36:41.114" v="4323" actId="20577"/>
          <ac:spMkLst>
            <pc:docMk/>
            <pc:sldMk cId="1006203444" sldId="286"/>
            <ac:spMk id="4" creationId="{85840893-4B7E-45F9-A432-8C74FF0DE50F}"/>
          </ac:spMkLst>
        </pc:spChg>
        <pc:spChg chg="add mod">
          <ac:chgData name="Rouhová Kristýna" userId="757a191b-26d2-419b-a95d-335ab12d1d58" providerId="ADAL" clId="{E8C9C4EA-E269-4DFE-A3E4-B876AD439F49}" dt="2022-04-22T17:41:35.235" v="3652" actId="20577"/>
          <ac:spMkLst>
            <pc:docMk/>
            <pc:sldMk cId="1006203444" sldId="286"/>
            <ac:spMk id="5" creationId="{3A332068-44C4-49F9-9DEF-467AA640D3E6}"/>
          </ac:spMkLst>
        </pc:spChg>
        <pc:picChg chg="add mod">
          <ac:chgData name="Rouhová Kristýna" userId="757a191b-26d2-419b-a95d-335ab12d1d58" providerId="ADAL" clId="{E8C9C4EA-E269-4DFE-A3E4-B876AD439F49}" dt="2022-04-22T17:44:01.227" v="3671" actId="1076"/>
          <ac:picMkLst>
            <pc:docMk/>
            <pc:sldMk cId="1006203444" sldId="286"/>
            <ac:picMk id="6" creationId="{5F4430C9-C40B-4BBA-98C0-93CDD783A464}"/>
          </ac:picMkLst>
        </pc:picChg>
      </pc:sldChg>
      <pc:sldChg chg="addSp modSp new mod">
        <pc:chgData name="Rouhová Kristýna" userId="757a191b-26d2-419b-a95d-335ab12d1d58" providerId="ADAL" clId="{E8C9C4EA-E269-4DFE-A3E4-B876AD439F49}" dt="2022-04-25T05:13:01.148" v="4136" actId="20577"/>
        <pc:sldMkLst>
          <pc:docMk/>
          <pc:sldMk cId="2504026484" sldId="287"/>
        </pc:sldMkLst>
        <pc:spChg chg="mod">
          <ac:chgData name="Rouhová Kristýna" userId="757a191b-26d2-419b-a95d-335ab12d1d58" providerId="ADAL" clId="{E8C9C4EA-E269-4DFE-A3E4-B876AD439F49}" dt="2022-04-22T17:33:40.878" v="3583"/>
          <ac:spMkLst>
            <pc:docMk/>
            <pc:sldMk cId="2504026484" sldId="287"/>
            <ac:spMk id="2" creationId="{259458D3-8428-45A1-A733-D22A00C93B4F}"/>
          </ac:spMkLst>
        </pc:spChg>
        <pc:spChg chg="mod">
          <ac:chgData name="Rouhová Kristýna" userId="757a191b-26d2-419b-a95d-335ab12d1d58" providerId="ADAL" clId="{E8C9C4EA-E269-4DFE-A3E4-B876AD439F49}" dt="2022-04-22T18:22:18.396" v="3813" actId="20577"/>
          <ac:spMkLst>
            <pc:docMk/>
            <pc:sldMk cId="2504026484" sldId="287"/>
            <ac:spMk id="3" creationId="{C70974D5-14CD-4405-B9D4-1C902C8B23D2}"/>
          </ac:spMkLst>
        </pc:spChg>
        <pc:spChg chg="add mod">
          <ac:chgData name="Rouhová Kristýna" userId="757a191b-26d2-419b-a95d-335ab12d1d58" providerId="ADAL" clId="{E8C9C4EA-E269-4DFE-A3E4-B876AD439F49}" dt="2022-04-25T05:13:01.148" v="4136" actId="20577"/>
          <ac:spMkLst>
            <pc:docMk/>
            <pc:sldMk cId="2504026484" sldId="287"/>
            <ac:spMk id="4" creationId="{E300786B-F116-4AA6-AD78-E8F199452F09}"/>
          </ac:spMkLst>
        </pc:spChg>
      </pc:sldChg>
      <pc:sldChg chg="addSp modSp new mod">
        <pc:chgData name="Rouhová Kristýna" userId="757a191b-26d2-419b-a95d-335ab12d1d58" providerId="ADAL" clId="{E8C9C4EA-E269-4DFE-A3E4-B876AD439F49}" dt="2022-04-22T18:18:30.093" v="3775" actId="1076"/>
        <pc:sldMkLst>
          <pc:docMk/>
          <pc:sldMk cId="2409946766" sldId="288"/>
        </pc:sldMkLst>
        <pc:spChg chg="mod">
          <ac:chgData name="Rouhová Kristýna" userId="757a191b-26d2-419b-a95d-335ab12d1d58" providerId="ADAL" clId="{E8C9C4EA-E269-4DFE-A3E4-B876AD439F49}" dt="2022-04-22T17:44:24.131" v="3686" actId="14100"/>
          <ac:spMkLst>
            <pc:docMk/>
            <pc:sldMk cId="2409946766" sldId="288"/>
            <ac:spMk id="2" creationId="{976CCD96-3E52-468F-8F04-B7254E806230}"/>
          </ac:spMkLst>
        </pc:spChg>
        <pc:spChg chg="mod">
          <ac:chgData name="Rouhová Kristýna" userId="757a191b-26d2-419b-a95d-335ab12d1d58" providerId="ADAL" clId="{E8C9C4EA-E269-4DFE-A3E4-B876AD439F49}" dt="2022-04-22T18:18:22.662" v="3774" actId="20577"/>
          <ac:spMkLst>
            <pc:docMk/>
            <pc:sldMk cId="2409946766" sldId="288"/>
            <ac:spMk id="3" creationId="{20511CC6-9186-4C91-8D03-4B557ABD68BC}"/>
          </ac:spMkLst>
        </pc:spChg>
        <pc:picChg chg="add mod">
          <ac:chgData name="Rouhová Kristýna" userId="757a191b-26d2-419b-a95d-335ab12d1d58" providerId="ADAL" clId="{E8C9C4EA-E269-4DFE-A3E4-B876AD439F49}" dt="2022-04-22T18:18:30.093" v="3775" actId="1076"/>
          <ac:picMkLst>
            <pc:docMk/>
            <pc:sldMk cId="2409946766" sldId="288"/>
            <ac:picMk id="4" creationId="{B1D87A20-52DD-4A27-91BF-9C77F0B0E1BF}"/>
          </ac:picMkLst>
        </pc:picChg>
      </pc:sldChg>
      <pc:sldChg chg="addSp delSp modSp new mod setBg">
        <pc:chgData name="Rouhová Kristýna" userId="757a191b-26d2-419b-a95d-335ab12d1d58" providerId="ADAL" clId="{E8C9C4EA-E269-4DFE-A3E4-B876AD439F49}" dt="2022-04-22T18:41:16.443" v="3921" actId="1076"/>
        <pc:sldMkLst>
          <pc:docMk/>
          <pc:sldMk cId="3319391819" sldId="289"/>
        </pc:sldMkLst>
        <pc:spChg chg="del mod">
          <ac:chgData name="Rouhová Kristýna" userId="757a191b-26d2-419b-a95d-335ab12d1d58" providerId="ADAL" clId="{E8C9C4EA-E269-4DFE-A3E4-B876AD439F49}" dt="2022-04-22T18:40:42.659" v="3916" actId="26606"/>
          <ac:spMkLst>
            <pc:docMk/>
            <pc:sldMk cId="3319391819" sldId="289"/>
            <ac:spMk id="2" creationId="{32880355-9671-4A80-9F31-362AC0A85578}"/>
          </ac:spMkLst>
        </pc:spChg>
        <pc:spChg chg="del">
          <ac:chgData name="Rouhová Kristýna" userId="757a191b-26d2-419b-a95d-335ab12d1d58" providerId="ADAL" clId="{E8C9C4EA-E269-4DFE-A3E4-B876AD439F49}" dt="2022-04-22T18:40:35.972" v="3914" actId="22"/>
          <ac:spMkLst>
            <pc:docMk/>
            <pc:sldMk cId="3319391819" sldId="289"/>
            <ac:spMk id="3" creationId="{025404C3-5538-4FA9-A933-D582605CC7EC}"/>
          </ac:spMkLst>
        </pc:spChg>
        <pc:spChg chg="add del">
          <ac:chgData name="Rouhová Kristýna" userId="757a191b-26d2-419b-a95d-335ab12d1d58" providerId="ADAL" clId="{E8C9C4EA-E269-4DFE-A3E4-B876AD439F49}" dt="2022-04-22T18:41:00.386" v="3917" actId="26606"/>
          <ac:spMkLst>
            <pc:docMk/>
            <pc:sldMk cId="3319391819" sldId="289"/>
            <ac:spMk id="10" creationId="{CDDE5CDF-1512-4CDA-B956-23D223F8DE44}"/>
          </ac:spMkLst>
        </pc:spChg>
        <pc:spChg chg="add del">
          <ac:chgData name="Rouhová Kristýna" userId="757a191b-26d2-419b-a95d-335ab12d1d58" providerId="ADAL" clId="{E8C9C4EA-E269-4DFE-A3E4-B876AD439F49}" dt="2022-04-22T18:41:00.386" v="3917" actId="26606"/>
          <ac:spMkLst>
            <pc:docMk/>
            <pc:sldMk cId="3319391819" sldId="289"/>
            <ac:spMk id="16" creationId="{F1176DA6-4BBF-42A4-9C94-E6613CCD6B37}"/>
          </ac:spMkLst>
        </pc:spChg>
        <pc:spChg chg="add del">
          <ac:chgData name="Rouhová Kristýna" userId="757a191b-26d2-419b-a95d-335ab12d1d58" providerId="ADAL" clId="{E8C9C4EA-E269-4DFE-A3E4-B876AD439F49}" dt="2022-04-22T18:41:00.386" v="3917" actId="26606"/>
          <ac:spMkLst>
            <pc:docMk/>
            <pc:sldMk cId="3319391819" sldId="289"/>
            <ac:spMk id="18" creationId="{99AAB0AE-172B-4FB4-80C2-86CD6B824220}"/>
          </ac:spMkLst>
        </pc:spChg>
        <pc:spChg chg="add">
          <ac:chgData name="Rouhová Kristýna" userId="757a191b-26d2-419b-a95d-335ab12d1d58" providerId="ADAL" clId="{E8C9C4EA-E269-4DFE-A3E4-B876AD439F49}" dt="2022-04-22T18:41:00.386" v="3917" actId="26606"/>
          <ac:spMkLst>
            <pc:docMk/>
            <pc:sldMk cId="3319391819" sldId="289"/>
            <ac:spMk id="23" creationId="{CDDE5CDF-1512-4CDA-B956-23D223F8DE44}"/>
          </ac:spMkLst>
        </pc:spChg>
        <pc:spChg chg="add">
          <ac:chgData name="Rouhová Kristýna" userId="757a191b-26d2-419b-a95d-335ab12d1d58" providerId="ADAL" clId="{E8C9C4EA-E269-4DFE-A3E4-B876AD439F49}" dt="2022-04-22T18:41:00.386" v="3917" actId="26606"/>
          <ac:spMkLst>
            <pc:docMk/>
            <pc:sldMk cId="3319391819" sldId="289"/>
            <ac:spMk id="29" creationId="{62C9703D-C8F9-44AD-A7C0-C2F3871F8C1B}"/>
          </ac:spMkLst>
        </pc:spChg>
        <pc:picChg chg="add mod ord">
          <ac:chgData name="Rouhová Kristýna" userId="757a191b-26d2-419b-a95d-335ab12d1d58" providerId="ADAL" clId="{E8C9C4EA-E269-4DFE-A3E4-B876AD439F49}" dt="2022-04-22T18:41:16.443" v="3921" actId="1076"/>
          <ac:picMkLst>
            <pc:docMk/>
            <pc:sldMk cId="3319391819" sldId="289"/>
            <ac:picMk id="5" creationId="{114E32BB-DDD2-4B98-AA24-A8D8E461A585}"/>
          </ac:picMkLst>
        </pc:picChg>
        <pc:picChg chg="add del">
          <ac:chgData name="Rouhová Kristýna" userId="757a191b-26d2-419b-a95d-335ab12d1d58" providerId="ADAL" clId="{E8C9C4EA-E269-4DFE-A3E4-B876AD439F49}" dt="2022-04-22T18:41:00.386" v="3917" actId="26606"/>
          <ac:picMkLst>
            <pc:docMk/>
            <pc:sldMk cId="3319391819" sldId="289"/>
            <ac:picMk id="12" creationId="{B029D7D8-5A6B-4C76-94C8-15798C6C5ADB}"/>
          </ac:picMkLst>
        </pc:picChg>
        <pc:picChg chg="add">
          <ac:chgData name="Rouhová Kristýna" userId="757a191b-26d2-419b-a95d-335ab12d1d58" providerId="ADAL" clId="{E8C9C4EA-E269-4DFE-A3E4-B876AD439F49}" dt="2022-04-22T18:41:00.386" v="3917" actId="26606"/>
          <ac:picMkLst>
            <pc:docMk/>
            <pc:sldMk cId="3319391819" sldId="289"/>
            <ac:picMk id="25" creationId="{B029D7D8-5A6B-4C76-94C8-15798C6C5ADB}"/>
          </ac:picMkLst>
        </pc:picChg>
        <pc:cxnChg chg="add del">
          <ac:chgData name="Rouhová Kristýna" userId="757a191b-26d2-419b-a95d-335ab12d1d58" providerId="ADAL" clId="{E8C9C4EA-E269-4DFE-A3E4-B876AD439F49}" dt="2022-04-22T18:41:00.386" v="3917" actId="26606"/>
          <ac:cxnSpMkLst>
            <pc:docMk/>
            <pc:sldMk cId="3319391819" sldId="289"/>
            <ac:cxnSpMk id="14" creationId="{A5C9319C-E20D-4884-952F-60B6A58C3E34}"/>
          </ac:cxnSpMkLst>
        </pc:cxnChg>
        <pc:cxnChg chg="add">
          <ac:chgData name="Rouhová Kristýna" userId="757a191b-26d2-419b-a95d-335ab12d1d58" providerId="ADAL" clId="{E8C9C4EA-E269-4DFE-A3E4-B876AD439F49}" dt="2022-04-22T18:41:00.386" v="3917" actId="26606"/>
          <ac:cxnSpMkLst>
            <pc:docMk/>
            <pc:sldMk cId="3319391819" sldId="289"/>
            <ac:cxnSpMk id="27" creationId="{A5C9319C-E20D-4884-952F-60B6A58C3E34}"/>
          </ac:cxnSpMkLst>
        </pc:cxnChg>
      </pc:sldChg>
      <pc:sldChg chg="addSp delSp modSp new mod">
        <pc:chgData name="Rouhová Kristýna" userId="757a191b-26d2-419b-a95d-335ab12d1d58" providerId="ADAL" clId="{E8C9C4EA-E269-4DFE-A3E4-B876AD439F49}" dt="2022-04-22T18:38:39.201" v="3913" actId="14100"/>
        <pc:sldMkLst>
          <pc:docMk/>
          <pc:sldMk cId="2538119615" sldId="290"/>
        </pc:sldMkLst>
        <pc:spChg chg="mod">
          <ac:chgData name="Rouhová Kristýna" userId="757a191b-26d2-419b-a95d-335ab12d1d58" providerId="ADAL" clId="{E8C9C4EA-E269-4DFE-A3E4-B876AD439F49}" dt="2022-04-22T18:38:31.136" v="3912" actId="14100"/>
          <ac:spMkLst>
            <pc:docMk/>
            <pc:sldMk cId="2538119615" sldId="290"/>
            <ac:spMk id="2" creationId="{4413069B-605D-48EE-A4FB-D92B56BCE017}"/>
          </ac:spMkLst>
        </pc:spChg>
        <pc:spChg chg="del">
          <ac:chgData name="Rouhová Kristýna" userId="757a191b-26d2-419b-a95d-335ab12d1d58" providerId="ADAL" clId="{E8C9C4EA-E269-4DFE-A3E4-B876AD439F49}" dt="2022-04-22T18:37:22.849" v="3854" actId="22"/>
          <ac:spMkLst>
            <pc:docMk/>
            <pc:sldMk cId="2538119615" sldId="290"/>
            <ac:spMk id="3" creationId="{BE9ED8AF-1630-4505-A31E-8075E8F7616D}"/>
          </ac:spMkLst>
        </pc:spChg>
        <pc:picChg chg="add mod ord">
          <ac:chgData name="Rouhová Kristýna" userId="757a191b-26d2-419b-a95d-335ab12d1d58" providerId="ADAL" clId="{E8C9C4EA-E269-4DFE-A3E4-B876AD439F49}" dt="2022-04-22T18:38:39.201" v="3913" actId="14100"/>
          <ac:picMkLst>
            <pc:docMk/>
            <pc:sldMk cId="2538119615" sldId="290"/>
            <ac:picMk id="5" creationId="{BE49FDDB-FEAD-418A-BA08-EF2B2E53E0F9}"/>
          </ac:picMkLst>
        </pc:picChg>
      </pc:sldChg>
      <pc:sldChg chg="addSp delSp modSp new mod setBg modClrScheme chgLayout">
        <pc:chgData name="Rouhová Kristýna" userId="757a191b-26d2-419b-a95d-335ab12d1d58" providerId="ADAL" clId="{E8C9C4EA-E269-4DFE-A3E4-B876AD439F49}" dt="2022-04-22T18:46:29.982" v="3955" actId="478"/>
        <pc:sldMkLst>
          <pc:docMk/>
          <pc:sldMk cId="3728283093" sldId="291"/>
        </pc:sldMkLst>
        <pc:spChg chg="del mod ord">
          <ac:chgData name="Rouhová Kristýna" userId="757a191b-26d2-419b-a95d-335ab12d1d58" providerId="ADAL" clId="{E8C9C4EA-E269-4DFE-A3E4-B876AD439F49}" dt="2022-04-22T18:45:26.849" v="3926" actId="700"/>
          <ac:spMkLst>
            <pc:docMk/>
            <pc:sldMk cId="3728283093" sldId="291"/>
            <ac:spMk id="2" creationId="{41F5B22C-C568-47D0-A5E8-33FEC0520FD6}"/>
          </ac:spMkLst>
        </pc:spChg>
        <pc:spChg chg="del mod ord">
          <ac:chgData name="Rouhová Kristýna" userId="757a191b-26d2-419b-a95d-335ab12d1d58" providerId="ADAL" clId="{E8C9C4EA-E269-4DFE-A3E4-B876AD439F49}" dt="2022-04-22T18:45:26.849" v="3926" actId="700"/>
          <ac:spMkLst>
            <pc:docMk/>
            <pc:sldMk cId="3728283093" sldId="291"/>
            <ac:spMk id="3" creationId="{73DD9199-E93D-49A5-9814-554E3FD3BAA3}"/>
          </ac:spMkLst>
        </pc:spChg>
        <pc:spChg chg="add mod ord">
          <ac:chgData name="Rouhová Kristýna" userId="757a191b-26d2-419b-a95d-335ab12d1d58" providerId="ADAL" clId="{E8C9C4EA-E269-4DFE-A3E4-B876AD439F49}" dt="2022-04-22T18:46:10.206" v="3953" actId="20577"/>
          <ac:spMkLst>
            <pc:docMk/>
            <pc:sldMk cId="3728283093" sldId="291"/>
            <ac:spMk id="4" creationId="{6304936A-B146-45F8-A401-7C9133F54483}"/>
          </ac:spMkLst>
        </pc:spChg>
        <pc:spChg chg="add del mod ord">
          <ac:chgData name="Rouhová Kristýna" userId="757a191b-26d2-419b-a95d-335ab12d1d58" providerId="ADAL" clId="{E8C9C4EA-E269-4DFE-A3E4-B876AD439F49}" dt="2022-04-22T18:46:29.982" v="3955" actId="478"/>
          <ac:spMkLst>
            <pc:docMk/>
            <pc:sldMk cId="3728283093" sldId="291"/>
            <ac:spMk id="5" creationId="{B42FBD52-CF15-47E9-8D38-E3C567BED27B}"/>
          </ac:spMkLst>
        </pc:spChg>
        <pc:spChg chg="add del">
          <ac:chgData name="Rouhová Kristýna" userId="757a191b-26d2-419b-a95d-335ab12d1d58" providerId="ADAL" clId="{E8C9C4EA-E269-4DFE-A3E4-B876AD439F49}" dt="2022-04-22T18:45:43.306" v="3929" actId="26606"/>
          <ac:spMkLst>
            <pc:docMk/>
            <pc:sldMk cId="3728283093" sldId="291"/>
            <ac:spMk id="11" creationId="{D0712110-0BC1-4B31-B3BB-63B44222E87F}"/>
          </ac:spMkLst>
        </pc:spChg>
        <pc:spChg chg="add del">
          <ac:chgData name="Rouhová Kristýna" userId="757a191b-26d2-419b-a95d-335ab12d1d58" providerId="ADAL" clId="{E8C9C4EA-E269-4DFE-A3E4-B876AD439F49}" dt="2022-04-22T18:45:43.306" v="3929" actId="26606"/>
          <ac:spMkLst>
            <pc:docMk/>
            <pc:sldMk cId="3728283093" sldId="291"/>
            <ac:spMk id="13" creationId="{4466B5F3-C053-4580-B04A-1EF949888280}"/>
          </ac:spMkLst>
        </pc:spChg>
        <pc:spChg chg="add del">
          <ac:chgData name="Rouhová Kristýna" userId="757a191b-26d2-419b-a95d-335ab12d1d58" providerId="ADAL" clId="{E8C9C4EA-E269-4DFE-A3E4-B876AD439F49}" dt="2022-04-22T18:45:47.713" v="3931" actId="26606"/>
          <ac:spMkLst>
            <pc:docMk/>
            <pc:sldMk cId="3728283093" sldId="291"/>
            <ac:spMk id="21" creationId="{8BC298DB-2D5C-40A1-9A78-6B4A12198A9B}"/>
          </ac:spMkLst>
        </pc:spChg>
        <pc:spChg chg="add del">
          <ac:chgData name="Rouhová Kristýna" userId="757a191b-26d2-419b-a95d-335ab12d1d58" providerId="ADAL" clId="{E8C9C4EA-E269-4DFE-A3E4-B876AD439F49}" dt="2022-04-22T18:45:47.713" v="3931" actId="26606"/>
          <ac:spMkLst>
            <pc:docMk/>
            <pc:sldMk cId="3728283093" sldId="291"/>
            <ac:spMk id="22" creationId="{35C2355B-7CE9-4192-9142-A41CA0A0C08B}"/>
          </ac:spMkLst>
        </pc:spChg>
        <pc:spChg chg="add">
          <ac:chgData name="Rouhová Kristýna" userId="757a191b-26d2-419b-a95d-335ab12d1d58" providerId="ADAL" clId="{E8C9C4EA-E269-4DFE-A3E4-B876AD439F49}" dt="2022-04-22T18:45:47.740" v="3932" actId="26606"/>
          <ac:spMkLst>
            <pc:docMk/>
            <pc:sldMk cId="3728283093" sldId="291"/>
            <ac:spMk id="27" creationId="{D0712110-0BC1-4B31-B3BB-63B44222E87F}"/>
          </ac:spMkLst>
        </pc:spChg>
        <pc:spChg chg="add">
          <ac:chgData name="Rouhová Kristýna" userId="757a191b-26d2-419b-a95d-335ab12d1d58" providerId="ADAL" clId="{E8C9C4EA-E269-4DFE-A3E4-B876AD439F49}" dt="2022-04-22T18:45:47.740" v="3932" actId="26606"/>
          <ac:spMkLst>
            <pc:docMk/>
            <pc:sldMk cId="3728283093" sldId="291"/>
            <ac:spMk id="28" creationId="{4466B5F3-C053-4580-B04A-1EF949888280}"/>
          </ac:spMkLst>
        </pc:spChg>
        <pc:picChg chg="add mod">
          <ac:chgData name="Rouhová Kristýna" userId="757a191b-26d2-419b-a95d-335ab12d1d58" providerId="ADAL" clId="{E8C9C4EA-E269-4DFE-A3E4-B876AD439F49}" dt="2022-04-22T18:45:47.740" v="3932" actId="26606"/>
          <ac:picMkLst>
            <pc:docMk/>
            <pc:sldMk cId="3728283093" sldId="291"/>
            <ac:picMk id="6" creationId="{195FE532-BCD9-4FA3-AA42-1D5EACF803AA}"/>
          </ac:picMkLst>
        </pc:picChg>
        <pc:picChg chg="add del">
          <ac:chgData name="Rouhová Kristýna" userId="757a191b-26d2-419b-a95d-335ab12d1d58" providerId="ADAL" clId="{E8C9C4EA-E269-4DFE-A3E4-B876AD439F49}" dt="2022-04-22T18:45:43.306" v="3929" actId="26606"/>
          <ac:picMkLst>
            <pc:docMk/>
            <pc:sldMk cId="3728283093" sldId="291"/>
            <ac:picMk id="17" creationId="{25CED634-E2D0-4AB7-96DD-816C9B52C5CF}"/>
          </ac:picMkLst>
        </pc:picChg>
        <pc:picChg chg="add del">
          <ac:chgData name="Rouhová Kristýna" userId="757a191b-26d2-419b-a95d-335ab12d1d58" providerId="ADAL" clId="{E8C9C4EA-E269-4DFE-A3E4-B876AD439F49}" dt="2022-04-22T18:45:47.713" v="3931" actId="26606"/>
          <ac:picMkLst>
            <pc:docMk/>
            <pc:sldMk cId="3728283093" sldId="291"/>
            <ac:picMk id="24" creationId="{45CE2E7C-6AA3-4710-825D-4CDDF788C7BC}"/>
          </ac:picMkLst>
        </pc:picChg>
        <pc:picChg chg="add">
          <ac:chgData name="Rouhová Kristýna" userId="757a191b-26d2-419b-a95d-335ab12d1d58" providerId="ADAL" clId="{E8C9C4EA-E269-4DFE-A3E4-B876AD439F49}" dt="2022-04-22T18:45:47.740" v="3932" actId="26606"/>
          <ac:picMkLst>
            <pc:docMk/>
            <pc:sldMk cId="3728283093" sldId="291"/>
            <ac:picMk id="30" creationId="{25CED634-E2D0-4AB7-96DD-816C9B52C5CF}"/>
          </ac:picMkLst>
        </pc:picChg>
        <pc:cxnChg chg="add del">
          <ac:chgData name="Rouhová Kristýna" userId="757a191b-26d2-419b-a95d-335ab12d1d58" providerId="ADAL" clId="{E8C9C4EA-E269-4DFE-A3E4-B876AD439F49}" dt="2022-04-22T18:45:43.306" v="3929" actId="26606"/>
          <ac:cxnSpMkLst>
            <pc:docMk/>
            <pc:sldMk cId="3728283093" sldId="291"/>
            <ac:cxnSpMk id="15" creationId="{FA6123F2-4B61-414F-A7E5-5B7828EACAE2}"/>
          </ac:cxnSpMkLst>
        </pc:cxnChg>
        <pc:cxnChg chg="add del">
          <ac:chgData name="Rouhová Kristýna" userId="757a191b-26d2-419b-a95d-335ab12d1d58" providerId="ADAL" clId="{E8C9C4EA-E269-4DFE-A3E4-B876AD439F49}" dt="2022-04-22T18:45:43.306" v="3929" actId="26606"/>
          <ac:cxnSpMkLst>
            <pc:docMk/>
            <pc:sldMk cId="3728283093" sldId="291"/>
            <ac:cxnSpMk id="19" creationId="{FCDDCDFB-696D-4FDF-9B58-24F71B7C37BC}"/>
          </ac:cxnSpMkLst>
        </pc:cxnChg>
        <pc:cxnChg chg="add del">
          <ac:chgData name="Rouhová Kristýna" userId="757a191b-26d2-419b-a95d-335ab12d1d58" providerId="ADAL" clId="{E8C9C4EA-E269-4DFE-A3E4-B876AD439F49}" dt="2022-04-22T18:45:47.713" v="3931" actId="26606"/>
          <ac:cxnSpMkLst>
            <pc:docMk/>
            <pc:sldMk cId="3728283093" sldId="291"/>
            <ac:cxnSpMk id="23" creationId="{06D05ED8-39E4-42F8-92CB-704C2BD0D215}"/>
          </ac:cxnSpMkLst>
        </pc:cxnChg>
        <pc:cxnChg chg="add del">
          <ac:chgData name="Rouhová Kristýna" userId="757a191b-26d2-419b-a95d-335ab12d1d58" providerId="ADAL" clId="{E8C9C4EA-E269-4DFE-A3E4-B876AD439F49}" dt="2022-04-22T18:45:47.713" v="3931" actId="26606"/>
          <ac:cxnSpMkLst>
            <pc:docMk/>
            <pc:sldMk cId="3728283093" sldId="291"/>
            <ac:cxnSpMk id="25" creationId="{3256C6C3-0EDC-4651-AB37-9F26CFAA6C86}"/>
          </ac:cxnSpMkLst>
        </pc:cxnChg>
        <pc:cxnChg chg="add">
          <ac:chgData name="Rouhová Kristýna" userId="757a191b-26d2-419b-a95d-335ab12d1d58" providerId="ADAL" clId="{E8C9C4EA-E269-4DFE-A3E4-B876AD439F49}" dt="2022-04-22T18:45:47.740" v="3932" actId="26606"/>
          <ac:cxnSpMkLst>
            <pc:docMk/>
            <pc:sldMk cId="3728283093" sldId="291"/>
            <ac:cxnSpMk id="29" creationId="{FA6123F2-4B61-414F-A7E5-5B7828EACAE2}"/>
          </ac:cxnSpMkLst>
        </pc:cxnChg>
        <pc:cxnChg chg="add">
          <ac:chgData name="Rouhová Kristýna" userId="757a191b-26d2-419b-a95d-335ab12d1d58" providerId="ADAL" clId="{E8C9C4EA-E269-4DFE-A3E4-B876AD439F49}" dt="2022-04-22T18:45:47.740" v="3932" actId="26606"/>
          <ac:cxnSpMkLst>
            <pc:docMk/>
            <pc:sldMk cId="3728283093" sldId="291"/>
            <ac:cxnSpMk id="31" creationId="{FCDDCDFB-696D-4FDF-9B58-24F71B7C37BC}"/>
          </ac:cxnSpMkLst>
        </pc:cxnChg>
      </pc:sldChg>
      <pc:sldChg chg="addSp delSp modSp new mod setBg">
        <pc:chgData name="Rouhová Kristýna" userId="757a191b-26d2-419b-a95d-335ab12d1d58" providerId="ADAL" clId="{E8C9C4EA-E269-4DFE-A3E4-B876AD439F49}" dt="2022-04-29T14:10:14.367" v="4185" actId="20577"/>
        <pc:sldMkLst>
          <pc:docMk/>
          <pc:sldMk cId="2960280446" sldId="292"/>
        </pc:sldMkLst>
        <pc:spChg chg="mod">
          <ac:chgData name="Rouhová Kristýna" userId="757a191b-26d2-419b-a95d-335ab12d1d58" providerId="ADAL" clId="{E8C9C4EA-E269-4DFE-A3E4-B876AD439F49}" dt="2022-04-29T14:09:27.701" v="4170" actId="1076"/>
          <ac:spMkLst>
            <pc:docMk/>
            <pc:sldMk cId="2960280446" sldId="292"/>
            <ac:spMk id="2" creationId="{3FA9511F-7B36-4788-B93C-A525AF7B0910}"/>
          </ac:spMkLst>
        </pc:spChg>
        <pc:spChg chg="del">
          <ac:chgData name="Rouhová Kristýna" userId="757a191b-26d2-419b-a95d-335ab12d1d58" providerId="ADAL" clId="{E8C9C4EA-E269-4DFE-A3E4-B876AD439F49}" dt="2022-04-25T04:54:14.858" v="3993" actId="22"/>
          <ac:spMkLst>
            <pc:docMk/>
            <pc:sldMk cId="2960280446" sldId="292"/>
            <ac:spMk id="3" creationId="{2F85661A-798A-48AC-A016-026F2EC87705}"/>
          </ac:spMkLst>
        </pc:spChg>
        <pc:spChg chg="add mod">
          <ac:chgData name="Rouhová Kristýna" userId="757a191b-26d2-419b-a95d-335ab12d1d58" providerId="ADAL" clId="{E8C9C4EA-E269-4DFE-A3E4-B876AD439F49}" dt="2022-04-29T14:10:14.367" v="4185" actId="20577"/>
          <ac:spMkLst>
            <pc:docMk/>
            <pc:sldMk cId="2960280446" sldId="292"/>
            <ac:spMk id="5" creationId="{491BE068-BD62-4C77-81A4-AA85ADBFE627}"/>
          </ac:spMkLst>
        </pc:spChg>
        <pc:spChg chg="add del mod">
          <ac:chgData name="Rouhová Kristýna" userId="757a191b-26d2-419b-a95d-335ab12d1d58" providerId="ADAL" clId="{E8C9C4EA-E269-4DFE-A3E4-B876AD439F49}" dt="2022-04-25T04:54:53.410" v="4004"/>
          <ac:spMkLst>
            <pc:docMk/>
            <pc:sldMk cId="2960280446" sldId="292"/>
            <ac:spMk id="6" creationId="{96B81A29-1EFF-45FB-A62F-90DCFD3C3FB1}"/>
          </ac:spMkLst>
        </pc:spChg>
        <pc:spChg chg="add">
          <ac:chgData name="Rouhová Kristýna" userId="757a191b-26d2-419b-a95d-335ab12d1d58" providerId="ADAL" clId="{E8C9C4EA-E269-4DFE-A3E4-B876AD439F49}" dt="2022-04-29T14:08:36.908" v="4150" actId="26606"/>
          <ac:spMkLst>
            <pc:docMk/>
            <pc:sldMk cId="2960280446" sldId="292"/>
            <ac:spMk id="9" creationId="{0CABCAE3-64FC-4149-819F-2C1812824154}"/>
          </ac:spMkLst>
        </pc:spChg>
        <pc:spChg chg="add del mod">
          <ac:chgData name="Rouhová Kristýna" userId="757a191b-26d2-419b-a95d-335ab12d1d58" providerId="ADAL" clId="{E8C9C4EA-E269-4DFE-A3E4-B876AD439F49}" dt="2022-04-29T14:08:33.988" v="4149" actId="22"/>
          <ac:spMkLst>
            <pc:docMk/>
            <pc:sldMk cId="2960280446" sldId="292"/>
            <ac:spMk id="10" creationId="{EC7A9E39-3D84-4C1A-8045-3B971B492D2B}"/>
          </ac:spMkLst>
        </pc:spChg>
        <pc:spChg chg="add del">
          <ac:chgData name="Rouhová Kristýna" userId="757a191b-26d2-419b-a95d-335ab12d1d58" providerId="ADAL" clId="{E8C9C4EA-E269-4DFE-A3E4-B876AD439F49}" dt="2022-04-25T04:54:49.558" v="4001" actId="26606"/>
          <ac:spMkLst>
            <pc:docMk/>
            <pc:sldMk cId="2960280446" sldId="292"/>
            <ac:spMk id="11" creationId="{0CABCAE3-64FC-4149-819F-2C1812824154}"/>
          </ac:spMkLst>
        </pc:spChg>
        <pc:spChg chg="add">
          <ac:chgData name="Rouhová Kristýna" userId="757a191b-26d2-419b-a95d-335ab12d1d58" providerId="ADAL" clId="{E8C9C4EA-E269-4DFE-A3E4-B876AD439F49}" dt="2022-04-29T14:08:36.908" v="4150" actId="26606"/>
          <ac:spMkLst>
            <pc:docMk/>
            <pc:sldMk cId="2960280446" sldId="292"/>
            <ac:spMk id="18" creationId="{D0712110-0BC1-4B31-B3BB-63B44222E87F}"/>
          </ac:spMkLst>
        </pc:spChg>
        <pc:spChg chg="add del">
          <ac:chgData name="Rouhová Kristýna" userId="757a191b-26d2-419b-a95d-335ab12d1d58" providerId="ADAL" clId="{E8C9C4EA-E269-4DFE-A3E4-B876AD439F49}" dt="2022-04-25T04:54:49.558" v="4001" actId="26606"/>
          <ac:spMkLst>
            <pc:docMk/>
            <pc:sldMk cId="2960280446" sldId="292"/>
            <ac:spMk id="19" creationId="{D0712110-0BC1-4B31-B3BB-63B44222E87F}"/>
          </ac:spMkLst>
        </pc:spChg>
        <pc:spChg chg="add">
          <ac:chgData name="Rouhová Kristýna" userId="757a191b-26d2-419b-a95d-335ab12d1d58" providerId="ADAL" clId="{E8C9C4EA-E269-4DFE-A3E4-B876AD439F49}" dt="2022-04-29T14:08:36.908" v="4150" actId="26606"/>
          <ac:spMkLst>
            <pc:docMk/>
            <pc:sldMk cId="2960280446" sldId="292"/>
            <ac:spMk id="20" creationId="{4466B5F3-C053-4580-B04A-1EF949888280}"/>
          </ac:spMkLst>
        </pc:spChg>
        <pc:spChg chg="add del">
          <ac:chgData name="Rouhová Kristýna" userId="757a191b-26d2-419b-a95d-335ab12d1d58" providerId="ADAL" clId="{E8C9C4EA-E269-4DFE-A3E4-B876AD439F49}" dt="2022-04-25T04:54:49.558" v="4001" actId="26606"/>
          <ac:spMkLst>
            <pc:docMk/>
            <pc:sldMk cId="2960280446" sldId="292"/>
            <ac:spMk id="21" creationId="{4466B5F3-C053-4580-B04A-1EF949888280}"/>
          </ac:spMkLst>
        </pc:spChg>
        <pc:spChg chg="add del">
          <ac:chgData name="Rouhová Kristýna" userId="757a191b-26d2-419b-a95d-335ab12d1d58" providerId="ADAL" clId="{E8C9C4EA-E269-4DFE-A3E4-B876AD439F49}" dt="2022-04-25T04:55:31.271" v="4005" actId="22"/>
          <ac:spMkLst>
            <pc:docMk/>
            <pc:sldMk cId="2960280446" sldId="292"/>
            <ac:spMk id="31" creationId="{38C1B8A2-4275-A6FF-ECF9-19EC883C4912}"/>
          </ac:spMkLst>
        </pc:spChg>
        <pc:picChg chg="add mod ord">
          <ac:chgData name="Rouhová Kristýna" userId="757a191b-26d2-419b-a95d-335ab12d1d58" providerId="ADAL" clId="{E8C9C4EA-E269-4DFE-A3E4-B876AD439F49}" dt="2022-04-29T14:09:18.166" v="4169" actId="1076"/>
          <ac:picMkLst>
            <pc:docMk/>
            <pc:sldMk cId="2960280446" sldId="292"/>
            <ac:picMk id="4" creationId="{071A06B2-215D-47A8-B4DF-2FFB7D845589}"/>
          </ac:picMkLst>
        </pc:picChg>
        <pc:picChg chg="add del mod ord">
          <ac:chgData name="Rouhová Kristýna" userId="757a191b-26d2-419b-a95d-335ab12d1d58" providerId="ADAL" clId="{E8C9C4EA-E269-4DFE-A3E4-B876AD439F49}" dt="2022-04-25T04:54:53.404" v="4002" actId="478"/>
          <ac:picMkLst>
            <pc:docMk/>
            <pc:sldMk cId="2960280446" sldId="292"/>
            <ac:picMk id="5" creationId="{F419BBD0-1BFE-42D8-882C-1C90ED3C173B}"/>
          </ac:picMkLst>
        </pc:picChg>
        <pc:picChg chg="add">
          <ac:chgData name="Rouhová Kristýna" userId="757a191b-26d2-419b-a95d-335ab12d1d58" providerId="ADAL" clId="{E8C9C4EA-E269-4DFE-A3E4-B876AD439F49}" dt="2022-04-29T14:08:36.908" v="4150" actId="26606"/>
          <ac:picMkLst>
            <pc:docMk/>
            <pc:sldMk cId="2960280446" sldId="292"/>
            <ac:picMk id="7" creationId="{012FDCFE-9AD2-4D8A-8CBF-B3AA37EBF6DD}"/>
          </ac:picMkLst>
        </pc:picChg>
        <pc:picChg chg="add del mod ord">
          <ac:chgData name="Rouhová Kristýna" userId="757a191b-26d2-419b-a95d-335ab12d1d58" providerId="ADAL" clId="{E8C9C4EA-E269-4DFE-A3E4-B876AD439F49}" dt="2022-04-25T04:56:01.412" v="4008" actId="478"/>
          <ac:picMkLst>
            <pc:docMk/>
            <pc:sldMk cId="2960280446" sldId="292"/>
            <ac:picMk id="8" creationId="{F6E5DA23-E1F1-453C-B155-1A94AE356C76}"/>
          </ac:picMkLst>
        </pc:picChg>
        <pc:picChg chg="add del">
          <ac:chgData name="Rouhová Kristýna" userId="757a191b-26d2-419b-a95d-335ab12d1d58" providerId="ADAL" clId="{E8C9C4EA-E269-4DFE-A3E4-B876AD439F49}" dt="2022-04-25T04:54:49.558" v="4001" actId="26606"/>
          <ac:picMkLst>
            <pc:docMk/>
            <pc:sldMk cId="2960280446" sldId="292"/>
            <ac:picMk id="13" creationId="{012FDCFE-9AD2-4D8A-8CBF-B3AA37EBF6DD}"/>
          </ac:picMkLst>
        </pc:picChg>
        <pc:picChg chg="add del mod">
          <ac:chgData name="Rouhová Kristýna" userId="757a191b-26d2-419b-a95d-335ab12d1d58" providerId="ADAL" clId="{E8C9C4EA-E269-4DFE-A3E4-B876AD439F49}" dt="2022-04-25T04:59:37.192" v="4013" actId="931"/>
          <ac:picMkLst>
            <pc:docMk/>
            <pc:sldMk cId="2960280446" sldId="292"/>
            <ac:picMk id="14" creationId="{E6D41707-5D0D-4F2D-ABDF-7E02F5437C93}"/>
          </ac:picMkLst>
        </pc:picChg>
        <pc:picChg chg="add">
          <ac:chgData name="Rouhová Kristýna" userId="757a191b-26d2-419b-a95d-335ab12d1d58" providerId="ADAL" clId="{E8C9C4EA-E269-4DFE-A3E4-B876AD439F49}" dt="2022-04-29T14:08:36.908" v="4150" actId="26606"/>
          <ac:picMkLst>
            <pc:docMk/>
            <pc:sldMk cId="2960280446" sldId="292"/>
            <ac:picMk id="24" creationId="{25CED634-E2D0-4AB7-96DD-816C9B52C5CF}"/>
          </ac:picMkLst>
        </pc:picChg>
        <pc:picChg chg="add del">
          <ac:chgData name="Rouhová Kristýna" userId="757a191b-26d2-419b-a95d-335ab12d1d58" providerId="ADAL" clId="{E8C9C4EA-E269-4DFE-A3E4-B876AD439F49}" dt="2022-04-25T04:54:49.558" v="4001" actId="26606"/>
          <ac:picMkLst>
            <pc:docMk/>
            <pc:sldMk cId="2960280446" sldId="292"/>
            <ac:picMk id="25" creationId="{25CED634-E2D0-4AB7-96DD-816C9B52C5CF}"/>
          </ac:picMkLst>
        </pc:picChg>
        <pc:cxnChg chg="add">
          <ac:chgData name="Rouhová Kristýna" userId="757a191b-26d2-419b-a95d-335ab12d1d58" providerId="ADAL" clId="{E8C9C4EA-E269-4DFE-A3E4-B876AD439F49}" dt="2022-04-29T14:08:36.908" v="4150" actId="26606"/>
          <ac:cxnSpMkLst>
            <pc:docMk/>
            <pc:sldMk cId="2960280446" sldId="292"/>
            <ac:cxnSpMk id="12" creationId="{FBD463FC-4CA8-4FF4-85A3-AF9F4B98D210}"/>
          </ac:cxnSpMkLst>
        </pc:cxnChg>
        <pc:cxnChg chg="add del">
          <ac:chgData name="Rouhová Kristýna" userId="757a191b-26d2-419b-a95d-335ab12d1d58" providerId="ADAL" clId="{E8C9C4EA-E269-4DFE-A3E4-B876AD439F49}" dt="2022-04-25T04:54:49.558" v="4001" actId="26606"/>
          <ac:cxnSpMkLst>
            <pc:docMk/>
            <pc:sldMk cId="2960280446" sldId="292"/>
            <ac:cxnSpMk id="15" creationId="{FBD463FC-4CA8-4FF4-85A3-AF9F4B98D210}"/>
          </ac:cxnSpMkLst>
        </pc:cxnChg>
        <pc:cxnChg chg="add">
          <ac:chgData name="Rouhová Kristýna" userId="757a191b-26d2-419b-a95d-335ab12d1d58" providerId="ADAL" clId="{E8C9C4EA-E269-4DFE-A3E4-B876AD439F49}" dt="2022-04-29T14:08:36.908" v="4150" actId="26606"/>
          <ac:cxnSpMkLst>
            <pc:docMk/>
            <pc:sldMk cId="2960280446" sldId="292"/>
            <ac:cxnSpMk id="16" creationId="{BECF35C3-8B44-4F4B-BD25-4C01823DB22A}"/>
          </ac:cxnSpMkLst>
        </pc:cxnChg>
        <pc:cxnChg chg="add del">
          <ac:chgData name="Rouhová Kristýna" userId="757a191b-26d2-419b-a95d-335ab12d1d58" providerId="ADAL" clId="{E8C9C4EA-E269-4DFE-A3E4-B876AD439F49}" dt="2022-04-25T04:54:49.558" v="4001" actId="26606"/>
          <ac:cxnSpMkLst>
            <pc:docMk/>
            <pc:sldMk cId="2960280446" sldId="292"/>
            <ac:cxnSpMk id="17" creationId="{BECF35C3-8B44-4F4B-BD25-4C01823DB22A}"/>
          </ac:cxnSpMkLst>
        </pc:cxnChg>
        <pc:cxnChg chg="add">
          <ac:chgData name="Rouhová Kristýna" userId="757a191b-26d2-419b-a95d-335ab12d1d58" providerId="ADAL" clId="{E8C9C4EA-E269-4DFE-A3E4-B876AD439F49}" dt="2022-04-29T14:08:36.908" v="4150" actId="26606"/>
          <ac:cxnSpMkLst>
            <pc:docMk/>
            <pc:sldMk cId="2960280446" sldId="292"/>
            <ac:cxnSpMk id="22" creationId="{FA6123F2-4B61-414F-A7E5-5B7828EACAE2}"/>
          </ac:cxnSpMkLst>
        </pc:cxnChg>
        <pc:cxnChg chg="add del">
          <ac:chgData name="Rouhová Kristýna" userId="757a191b-26d2-419b-a95d-335ab12d1d58" providerId="ADAL" clId="{E8C9C4EA-E269-4DFE-A3E4-B876AD439F49}" dt="2022-04-25T04:54:49.558" v="4001" actId="26606"/>
          <ac:cxnSpMkLst>
            <pc:docMk/>
            <pc:sldMk cId="2960280446" sldId="292"/>
            <ac:cxnSpMk id="23" creationId="{FA6123F2-4B61-414F-A7E5-5B7828EACAE2}"/>
          </ac:cxnSpMkLst>
        </pc:cxnChg>
        <pc:cxnChg chg="add">
          <ac:chgData name="Rouhová Kristýna" userId="757a191b-26d2-419b-a95d-335ab12d1d58" providerId="ADAL" clId="{E8C9C4EA-E269-4DFE-A3E4-B876AD439F49}" dt="2022-04-29T14:08:36.908" v="4150" actId="26606"/>
          <ac:cxnSpMkLst>
            <pc:docMk/>
            <pc:sldMk cId="2960280446" sldId="292"/>
            <ac:cxnSpMk id="26" creationId="{FCDDCDFB-696D-4FDF-9B58-24F71B7C37BC}"/>
          </ac:cxnSpMkLst>
        </pc:cxnChg>
        <pc:cxnChg chg="add del">
          <ac:chgData name="Rouhová Kristýna" userId="757a191b-26d2-419b-a95d-335ab12d1d58" providerId="ADAL" clId="{E8C9C4EA-E269-4DFE-A3E4-B876AD439F49}" dt="2022-04-25T04:54:49.558" v="4001" actId="26606"/>
          <ac:cxnSpMkLst>
            <pc:docMk/>
            <pc:sldMk cId="2960280446" sldId="292"/>
            <ac:cxnSpMk id="27" creationId="{FCDDCDFB-696D-4FDF-9B58-24F71B7C37BC}"/>
          </ac:cxnSpMkLst>
        </pc:cxnChg>
      </pc:sldChg>
      <pc:sldChg chg="addSp delSp modSp new mod setBg modClrScheme setClrOvrMap delDesignElem chgLayout">
        <pc:chgData name="Rouhová Kristýna" userId="757a191b-26d2-419b-a95d-335ab12d1d58" providerId="ADAL" clId="{E8C9C4EA-E269-4DFE-A3E4-B876AD439F49}" dt="2022-04-29T14:14:05.940" v="4271" actId="20577"/>
        <pc:sldMkLst>
          <pc:docMk/>
          <pc:sldMk cId="1352480545" sldId="293"/>
        </pc:sldMkLst>
        <pc:spChg chg="mod ord">
          <ac:chgData name="Rouhová Kristýna" userId="757a191b-26d2-419b-a95d-335ab12d1d58" providerId="ADAL" clId="{E8C9C4EA-E269-4DFE-A3E4-B876AD439F49}" dt="2022-04-29T14:13:44.291" v="4256" actId="700"/>
          <ac:spMkLst>
            <pc:docMk/>
            <pc:sldMk cId="1352480545" sldId="293"/>
            <ac:spMk id="2" creationId="{E3ED995D-B81B-4E0F-A5B5-CCCD058B0244}"/>
          </ac:spMkLst>
        </pc:spChg>
        <pc:spChg chg="del">
          <ac:chgData name="Rouhová Kristýna" userId="757a191b-26d2-419b-a95d-335ab12d1d58" providerId="ADAL" clId="{E8C9C4EA-E269-4DFE-A3E4-B876AD439F49}" dt="2022-04-29T14:12:19.455" v="4251" actId="22"/>
          <ac:spMkLst>
            <pc:docMk/>
            <pc:sldMk cId="1352480545" sldId="293"/>
            <ac:spMk id="3" creationId="{5BB12528-5611-4492-8A2F-C139E62BA870}"/>
          </ac:spMkLst>
        </pc:spChg>
        <pc:spChg chg="add del mod">
          <ac:chgData name="Rouhová Kristýna" userId="757a191b-26d2-419b-a95d-335ab12d1d58" providerId="ADAL" clId="{E8C9C4EA-E269-4DFE-A3E4-B876AD439F49}" dt="2022-04-29T14:13:02.223" v="4254" actId="22"/>
          <ac:spMkLst>
            <pc:docMk/>
            <pc:sldMk cId="1352480545" sldId="293"/>
            <ac:spMk id="7" creationId="{0C850B4C-F6EF-4FB8-A986-AFF4B429A956}"/>
          </ac:spMkLst>
        </pc:spChg>
        <pc:spChg chg="add mod ord">
          <ac:chgData name="Rouhová Kristýna" userId="757a191b-26d2-419b-a95d-335ab12d1d58" providerId="ADAL" clId="{E8C9C4EA-E269-4DFE-A3E4-B876AD439F49}" dt="2022-04-29T14:14:05.940" v="4271" actId="20577"/>
          <ac:spMkLst>
            <pc:docMk/>
            <pc:sldMk cId="1352480545" sldId="293"/>
            <ac:spMk id="10" creationId="{2BAA37CF-2CC3-4341-A6F0-7DCA03E005FE}"/>
          </ac:spMkLst>
        </pc:spChg>
        <pc:spChg chg="add del">
          <ac:chgData name="Rouhová Kristýna" userId="757a191b-26d2-419b-a95d-335ab12d1d58" providerId="ADAL" clId="{E8C9C4EA-E269-4DFE-A3E4-B876AD439F49}" dt="2022-04-29T14:13:44.291" v="4256" actId="700"/>
          <ac:spMkLst>
            <pc:docMk/>
            <pc:sldMk cId="1352480545" sldId="293"/>
            <ac:spMk id="14" creationId="{1CE580D1-F917-4567-AFB4-99AA9B52ADF0}"/>
          </ac:spMkLst>
        </pc:spChg>
        <pc:spChg chg="add del">
          <ac:chgData name="Rouhová Kristýna" userId="757a191b-26d2-419b-a95d-335ab12d1d58" providerId="ADAL" clId="{E8C9C4EA-E269-4DFE-A3E4-B876AD439F49}" dt="2022-04-29T14:13:44.291" v="4256" actId="700"/>
          <ac:spMkLst>
            <pc:docMk/>
            <pc:sldMk cId="1352480545" sldId="293"/>
            <ac:spMk id="22" creationId="{EC17D08F-2133-44A9-B28C-CB29928FA8D9}"/>
          </ac:spMkLst>
        </pc:spChg>
        <pc:spChg chg="add del">
          <ac:chgData name="Rouhová Kristýna" userId="757a191b-26d2-419b-a95d-335ab12d1d58" providerId="ADAL" clId="{E8C9C4EA-E269-4DFE-A3E4-B876AD439F49}" dt="2022-04-29T14:13:44.291" v="4256" actId="700"/>
          <ac:spMkLst>
            <pc:docMk/>
            <pc:sldMk cId="1352480545" sldId="293"/>
            <ac:spMk id="24" creationId="{0CC36881-E309-4C41-8B5B-203AADC15FF6}"/>
          </ac:spMkLst>
        </pc:spChg>
        <pc:grpChg chg="add del">
          <ac:chgData name="Rouhová Kristýna" userId="757a191b-26d2-419b-a95d-335ab12d1d58" providerId="ADAL" clId="{E8C9C4EA-E269-4DFE-A3E4-B876AD439F49}" dt="2022-04-29T14:13:44.291" v="4256" actId="700"/>
          <ac:grpSpMkLst>
            <pc:docMk/>
            <pc:sldMk cId="1352480545" sldId="293"/>
            <ac:grpSpMk id="28" creationId="{AED92372-F778-4E96-9E90-4E63BAF3CAD3}"/>
          </ac:grpSpMkLst>
        </pc:grpChg>
        <pc:picChg chg="add del mod ord">
          <ac:chgData name="Rouhová Kristýna" userId="757a191b-26d2-419b-a95d-335ab12d1d58" providerId="ADAL" clId="{E8C9C4EA-E269-4DFE-A3E4-B876AD439F49}" dt="2022-04-29T14:13:00.023" v="4253" actId="478"/>
          <ac:picMkLst>
            <pc:docMk/>
            <pc:sldMk cId="1352480545" sldId="293"/>
            <ac:picMk id="5" creationId="{64C72118-BABB-472D-AF94-F7FED03BFD31}"/>
          </ac:picMkLst>
        </pc:picChg>
        <pc:picChg chg="add mod ord">
          <ac:chgData name="Rouhová Kristýna" userId="757a191b-26d2-419b-a95d-335ab12d1d58" providerId="ADAL" clId="{E8C9C4EA-E269-4DFE-A3E4-B876AD439F49}" dt="2022-04-29T14:13:56.116" v="4258" actId="1076"/>
          <ac:picMkLst>
            <pc:docMk/>
            <pc:sldMk cId="1352480545" sldId="293"/>
            <ac:picMk id="9" creationId="{0F62F081-7D41-487D-B91B-123F70E2F424}"/>
          </ac:picMkLst>
        </pc:picChg>
        <pc:picChg chg="add del">
          <ac:chgData name="Rouhová Kristýna" userId="757a191b-26d2-419b-a95d-335ab12d1d58" providerId="ADAL" clId="{E8C9C4EA-E269-4DFE-A3E4-B876AD439F49}" dt="2022-04-29T14:13:44.291" v="4256" actId="700"/>
          <ac:picMkLst>
            <pc:docMk/>
            <pc:sldMk cId="1352480545" sldId="293"/>
            <ac:picMk id="16" creationId="{1F5620B8-A2D8-4568-B566-F0453A0D9167}"/>
          </ac:picMkLst>
        </pc:picChg>
        <pc:picChg chg="add del">
          <ac:chgData name="Rouhová Kristýna" userId="757a191b-26d2-419b-a95d-335ab12d1d58" providerId="ADAL" clId="{E8C9C4EA-E269-4DFE-A3E4-B876AD439F49}" dt="2022-04-29T14:13:44.291" v="4256" actId="700"/>
          <ac:picMkLst>
            <pc:docMk/>
            <pc:sldMk cId="1352480545" sldId="293"/>
            <ac:picMk id="32" creationId="{4B61EBEC-D0CA-456C-98A6-EDA1AC9FB0D6}"/>
          </ac:picMkLst>
        </pc:picChg>
        <pc:cxnChg chg="add del">
          <ac:chgData name="Rouhová Kristýna" userId="757a191b-26d2-419b-a95d-335ab12d1d58" providerId="ADAL" clId="{E8C9C4EA-E269-4DFE-A3E4-B876AD439F49}" dt="2022-04-29T14:13:44.291" v="4256" actId="700"/>
          <ac:cxnSpMkLst>
            <pc:docMk/>
            <pc:sldMk cId="1352480545" sldId="293"/>
            <ac:cxnSpMk id="18" creationId="{1C7D2BA4-4B7A-4596-8BCC-5CF715423894}"/>
          </ac:cxnSpMkLst>
        </pc:cxnChg>
        <pc:cxnChg chg="add del">
          <ac:chgData name="Rouhová Kristýna" userId="757a191b-26d2-419b-a95d-335ab12d1d58" providerId="ADAL" clId="{E8C9C4EA-E269-4DFE-A3E4-B876AD439F49}" dt="2022-04-29T14:13:44.291" v="4256" actId="700"/>
          <ac:cxnSpMkLst>
            <pc:docMk/>
            <pc:sldMk cId="1352480545" sldId="293"/>
            <ac:cxnSpMk id="20" creationId="{4977F1E1-2B6F-4BB6-899F-67D8764D83C5}"/>
          </ac:cxnSpMkLst>
        </pc:cxnChg>
        <pc:cxnChg chg="add del">
          <ac:chgData name="Rouhová Kristýna" userId="757a191b-26d2-419b-a95d-335ab12d1d58" providerId="ADAL" clId="{E8C9C4EA-E269-4DFE-A3E4-B876AD439F49}" dt="2022-04-29T14:13:44.291" v="4256" actId="700"/>
          <ac:cxnSpMkLst>
            <pc:docMk/>
            <pc:sldMk cId="1352480545" sldId="293"/>
            <ac:cxnSpMk id="26" creationId="{84F2C6A8-7D46-49EA-860B-0F0B0208436C}"/>
          </ac:cxnSpMkLst>
        </pc:cxnChg>
        <pc:cxnChg chg="add del">
          <ac:chgData name="Rouhová Kristýna" userId="757a191b-26d2-419b-a95d-335ab12d1d58" providerId="ADAL" clId="{E8C9C4EA-E269-4DFE-A3E4-B876AD439F49}" dt="2022-04-29T14:13:44.291" v="4256" actId="700"/>
          <ac:cxnSpMkLst>
            <pc:docMk/>
            <pc:sldMk cId="1352480545" sldId="293"/>
            <ac:cxnSpMk id="34" creationId="{718A71EB-D327-4458-85FB-26336B2BA01B}"/>
          </ac:cxnSpMkLst>
        </pc:cxnChg>
      </pc:sldChg>
      <pc:sldChg chg="modSp new del mod">
        <pc:chgData name="Rouhová Kristýna" userId="757a191b-26d2-419b-a95d-335ab12d1d58" providerId="ADAL" clId="{E8C9C4EA-E269-4DFE-A3E4-B876AD439F49}" dt="2022-04-25T05:03:47.206" v="4070" actId="2696"/>
        <pc:sldMkLst>
          <pc:docMk/>
          <pc:sldMk cId="1481469600" sldId="293"/>
        </pc:sldMkLst>
        <pc:spChg chg="mod">
          <ac:chgData name="Rouhová Kristýna" userId="757a191b-26d2-419b-a95d-335ab12d1d58" providerId="ADAL" clId="{E8C9C4EA-E269-4DFE-A3E4-B876AD439F49}" dt="2022-04-25T05:03:37.375" v="4069" actId="27636"/>
          <ac:spMkLst>
            <pc:docMk/>
            <pc:sldMk cId="1481469600" sldId="293"/>
            <ac:spMk id="2" creationId="{A348E8CD-19FA-4083-9FF1-2E091FD5ED60}"/>
          </ac:spMkLst>
        </pc:spChg>
      </pc:sldChg>
      <pc:sldChg chg="addSp delSp modSp new mod setBg">
        <pc:chgData name="Rouhová Kristýna" userId="757a191b-26d2-419b-a95d-335ab12d1d58" providerId="ADAL" clId="{E8C9C4EA-E269-4DFE-A3E4-B876AD439F49}" dt="2022-04-29T14:16:13.651" v="4302" actId="1076"/>
        <pc:sldMkLst>
          <pc:docMk/>
          <pc:sldMk cId="6094153" sldId="294"/>
        </pc:sldMkLst>
        <pc:spChg chg="mod">
          <ac:chgData name="Rouhová Kristýna" userId="757a191b-26d2-419b-a95d-335ab12d1d58" providerId="ADAL" clId="{E8C9C4EA-E269-4DFE-A3E4-B876AD439F49}" dt="2022-04-29T14:16:13.651" v="4302" actId="1076"/>
          <ac:spMkLst>
            <pc:docMk/>
            <pc:sldMk cId="6094153" sldId="294"/>
            <ac:spMk id="2" creationId="{2B49C604-587C-49A0-A0B5-5BBB29B57DB3}"/>
          </ac:spMkLst>
        </pc:spChg>
        <pc:spChg chg="del">
          <ac:chgData name="Rouhová Kristýna" userId="757a191b-26d2-419b-a95d-335ab12d1d58" providerId="ADAL" clId="{E8C9C4EA-E269-4DFE-A3E4-B876AD439F49}" dt="2022-04-29T14:14:48.637" v="4272" actId="22"/>
          <ac:spMkLst>
            <pc:docMk/>
            <pc:sldMk cId="6094153" sldId="294"/>
            <ac:spMk id="3" creationId="{EBEC822C-1F24-4CC8-A46D-EAACC536E175}"/>
          </ac:spMkLst>
        </pc:spChg>
        <pc:spChg chg="add mod">
          <ac:chgData name="Rouhová Kristýna" userId="757a191b-26d2-419b-a95d-335ab12d1d58" providerId="ADAL" clId="{E8C9C4EA-E269-4DFE-A3E4-B876AD439F49}" dt="2022-04-29T14:15:49.396" v="4297" actId="1076"/>
          <ac:spMkLst>
            <pc:docMk/>
            <pc:sldMk cId="6094153" sldId="294"/>
            <ac:spMk id="6" creationId="{3186DCBA-1002-4779-8923-9272198C1285}"/>
          </ac:spMkLst>
        </pc:spChg>
        <pc:spChg chg="add del">
          <ac:chgData name="Rouhová Kristýna" userId="757a191b-26d2-419b-a95d-335ab12d1d58" providerId="ADAL" clId="{E8C9C4EA-E269-4DFE-A3E4-B876AD439F49}" dt="2022-04-29T14:15:05.789" v="4274" actId="478"/>
          <ac:spMkLst>
            <pc:docMk/>
            <pc:sldMk cId="6094153" sldId="294"/>
            <ac:spMk id="9" creationId="{7832D739-3A49-0710-2948-238E6258B439}"/>
          </ac:spMkLst>
        </pc:spChg>
        <pc:spChg chg="add">
          <ac:chgData name="Rouhová Kristýna" userId="757a191b-26d2-419b-a95d-335ab12d1d58" providerId="ADAL" clId="{E8C9C4EA-E269-4DFE-A3E4-B876AD439F49}" dt="2022-04-29T14:14:57.343" v="4273" actId="26606"/>
          <ac:spMkLst>
            <pc:docMk/>
            <pc:sldMk cId="6094153" sldId="294"/>
            <ac:spMk id="12" creationId="{C7157C7B-5BD6-404A-9073-673C1198EFA5}"/>
          </ac:spMkLst>
        </pc:spChg>
        <pc:spChg chg="add">
          <ac:chgData name="Rouhová Kristýna" userId="757a191b-26d2-419b-a95d-335ab12d1d58" providerId="ADAL" clId="{E8C9C4EA-E269-4DFE-A3E4-B876AD439F49}" dt="2022-04-29T14:14:57.343" v="4273" actId="26606"/>
          <ac:spMkLst>
            <pc:docMk/>
            <pc:sldMk cId="6094153" sldId="294"/>
            <ac:spMk id="14" creationId="{244BC347-8964-476D-89D3-92BAE6D56FB9}"/>
          </ac:spMkLst>
        </pc:spChg>
        <pc:picChg chg="add mod ord">
          <ac:chgData name="Rouhová Kristýna" userId="757a191b-26d2-419b-a95d-335ab12d1d58" providerId="ADAL" clId="{E8C9C4EA-E269-4DFE-A3E4-B876AD439F49}" dt="2022-04-29T14:15:31.784" v="4282" actId="1076"/>
          <ac:picMkLst>
            <pc:docMk/>
            <pc:sldMk cId="6094153" sldId="294"/>
            <ac:picMk id="5" creationId="{109D2EFA-0854-465A-B37F-CC1A8BF705AC}"/>
          </ac:picMkLst>
        </pc:picChg>
        <pc:picChg chg="add">
          <ac:chgData name="Rouhová Kristýna" userId="757a191b-26d2-419b-a95d-335ab12d1d58" providerId="ADAL" clId="{E8C9C4EA-E269-4DFE-A3E4-B876AD439F49}" dt="2022-04-29T14:14:57.343" v="4273" actId="26606"/>
          <ac:picMkLst>
            <pc:docMk/>
            <pc:sldMk cId="6094153" sldId="294"/>
            <ac:picMk id="18" creationId="{5970D13F-8358-42A9-9237-91B5B4DDA4B4}"/>
          </ac:picMkLst>
        </pc:picChg>
        <pc:cxnChg chg="add">
          <ac:chgData name="Rouhová Kristýna" userId="757a191b-26d2-419b-a95d-335ab12d1d58" providerId="ADAL" clId="{E8C9C4EA-E269-4DFE-A3E4-B876AD439F49}" dt="2022-04-29T14:14:57.343" v="4273" actId="26606"/>
          <ac:cxnSpMkLst>
            <pc:docMk/>
            <pc:sldMk cId="6094153" sldId="294"/>
            <ac:cxnSpMk id="16" creationId="{A528BB2E-BE2B-416D-A6B3-28D6574248CC}"/>
          </ac:cxnSpMkLst>
        </pc:cxnChg>
        <pc:cxnChg chg="add">
          <ac:chgData name="Rouhová Kristýna" userId="757a191b-26d2-419b-a95d-335ab12d1d58" providerId="ADAL" clId="{E8C9C4EA-E269-4DFE-A3E4-B876AD439F49}" dt="2022-04-29T14:14:57.343" v="4273" actId="26606"/>
          <ac:cxnSpMkLst>
            <pc:docMk/>
            <pc:sldMk cId="6094153" sldId="294"/>
            <ac:cxnSpMk id="20" creationId="{06BFB317-A03A-48CB-B03E-4504961FA02B}"/>
          </ac:cxnSpMkLst>
        </pc:cxn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>
            <a:extLst>
              <a:ext uri="{FF2B5EF4-FFF2-40B4-BE49-F238E27FC236}">
                <a16:creationId xmlns:a16="http://schemas.microsoft.com/office/drawing/2014/main" id="{87CA84E5-51E7-4BD4-8BA8-DAB5FE2E2FC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09EA1CFC-8172-4CB8-8CF9-2F11E008DF0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A34F74-977B-4283-B72F-753BFAEBAEBA}" type="datetimeyyyy">
              <a:rPr lang="cs-CZ" smtClean="0"/>
              <a:t>2022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68F516B4-90D1-489B-9213-5B838DFB6AE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33873F3F-8B92-498D-9621-34E87440E3A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4F9767-0EBB-49F1-9C34-388A9406706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674630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DC711A-4BC9-4ABB-A1D0-D1066582D0AC}" type="datetimeyyyy">
              <a:rPr lang="cs-CZ" smtClean="0"/>
              <a:t>2022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C321F7-448E-4391-9830-17699010AE4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92073229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50B8BD-317F-43BC-AF8C-41EFDC278F18}" type="datetime1">
              <a:rPr lang="en-US" smtClean="0"/>
              <a:t>5/20/2022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E459D6-C353-4BEB-8490-CD62AAC14DDA}" type="datetime1">
              <a:rPr lang="en-US" smtClean="0"/>
              <a:t>5/20/2022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4CC81-9389-40A8-B969-FCD3FFBD664A}" type="datetime1">
              <a:rPr lang="en-US" smtClean="0"/>
              <a:t>5/20/2022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6DA5E-DA60-4A02-B725-59F14C5A200C}" type="datetime1">
              <a:rPr lang="en-US" smtClean="0"/>
              <a:t>5/20/2022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2DEE1-1CF3-4F09-B213-FA8C7391772C}" type="datetime1">
              <a:rPr lang="en-US" smtClean="0"/>
              <a:t>5/20/2022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25CAD6-AA64-4C43-991A-A31DAAA5F998}" type="datetime1">
              <a:rPr lang="en-US" smtClean="0"/>
              <a:t>5/20/2022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40EE7-5738-4955-86E9-E09ED7C23B10}" type="datetime1">
              <a:rPr lang="en-US" smtClean="0"/>
              <a:t>5/20/2022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B69BB-A5E6-418C-B7B4-824007C765C0}" type="datetime1">
              <a:rPr lang="en-US" smtClean="0"/>
              <a:t>5/20/2022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0E624E19-20BC-4A4A-BA2C-243DD6A80F48}" type="datetime1">
              <a:rPr lang="en-US" smtClean="0"/>
              <a:t>5/20/2022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4A1F8-2318-49A3-9BA8-09A722479517}" type="datetime1">
              <a:rPr lang="en-US" smtClean="0"/>
              <a:t>5/20/2022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F22BC-DE28-471D-8A62-A54B0723E907}" type="datetime1">
              <a:rPr lang="en-US" smtClean="0"/>
              <a:t>5/20/2022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DEAB20-37EC-442E-B976-3D12FEE2D3DA}" type="datetime1">
              <a:rPr lang="en-US" smtClean="0"/>
              <a:t>5/20/2022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Layout" Target="../slideLayouts/slideLayout8.xml"/><Relationship Id="rId1" Type="http://schemas.openxmlformats.org/officeDocument/2006/relationships/themeOverride" Target="../theme/themeOverride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177B6C4-DE34-4F93-80A7-ADEAED270F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17779" y="802299"/>
            <a:ext cx="8637073" cy="1569426"/>
          </a:xfrm>
        </p:spPr>
        <p:txBody>
          <a:bodyPr>
            <a:normAutofit/>
          </a:bodyPr>
          <a:lstStyle/>
          <a:p>
            <a:r>
              <a:rPr lang="cs-CZ" sz="3600" b="1" dirty="0">
                <a:solidFill>
                  <a:srgbClr val="008000"/>
                </a:solidFill>
              </a:rPr>
              <a:t>ÚSTŘEDNÍ KONTROLNÍ A ZKUŠEBNÍ ÚSTAV ZEMĚDĚLSKÝ</a:t>
            </a:r>
            <a:endParaRPr lang="cs-CZ" dirty="0">
              <a:solidFill>
                <a:srgbClr val="008000"/>
              </a:solidFill>
            </a:endParaRP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760E57A5-68AC-4044-9466-4EE97C467CF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365" y="1225126"/>
            <a:ext cx="1203468" cy="1338594"/>
          </a:xfrm>
          <a:prstGeom prst="rect">
            <a:avLst/>
          </a:prstGeom>
        </p:spPr>
      </p:pic>
      <p:sp>
        <p:nvSpPr>
          <p:cNvPr id="8" name="TextovéPole 7">
            <a:extLst>
              <a:ext uri="{FF2B5EF4-FFF2-40B4-BE49-F238E27FC236}">
                <a16:creationId xmlns:a16="http://schemas.microsoft.com/office/drawing/2014/main" id="{1D139D0D-5B76-474C-820A-8292A9FADBCE}"/>
              </a:ext>
            </a:extLst>
          </p:cNvPr>
          <p:cNvSpPr txBox="1"/>
          <p:nvPr/>
        </p:nvSpPr>
        <p:spPr>
          <a:xfrm>
            <a:off x="162399" y="6208102"/>
            <a:ext cx="25336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800" dirty="0">
                <a:solidFill>
                  <a:schemeClr val="bg1">
                    <a:lumMod val="95000"/>
                  </a:schemeClr>
                </a:solidFill>
              </a:rPr>
              <a:t>www.ukzuz.cz</a:t>
            </a:r>
          </a:p>
        </p:txBody>
      </p:sp>
      <p:sp>
        <p:nvSpPr>
          <p:cNvPr id="11" name="TextovéPole 10">
            <a:extLst>
              <a:ext uri="{FF2B5EF4-FFF2-40B4-BE49-F238E27FC236}">
                <a16:creationId xmlns:a16="http://schemas.microsoft.com/office/drawing/2014/main" id="{6EFD9583-F364-4817-9DB8-03AAC515EA36}"/>
              </a:ext>
            </a:extLst>
          </p:cNvPr>
          <p:cNvSpPr txBox="1"/>
          <p:nvPr/>
        </p:nvSpPr>
        <p:spPr>
          <a:xfrm>
            <a:off x="2417779" y="3781426"/>
            <a:ext cx="625949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800" b="1" dirty="0"/>
              <a:t>Uzavírání rozborových karet </a:t>
            </a:r>
          </a:p>
          <a:p>
            <a:r>
              <a:rPr lang="cs-CZ" sz="2800" b="1" dirty="0"/>
              <a:t>a hodnocení pověřených laboratoří</a:t>
            </a:r>
          </a:p>
          <a:p>
            <a:endParaRPr lang="cs-CZ" sz="2800" dirty="0"/>
          </a:p>
          <a:p>
            <a:r>
              <a:rPr lang="cs-CZ" sz="2400" dirty="0"/>
              <a:t>Bc. Kristýna Rouhová</a:t>
            </a:r>
          </a:p>
        </p:txBody>
      </p:sp>
    </p:spTree>
    <p:extLst>
      <p:ext uri="{BB962C8B-B14F-4D97-AF65-F5344CB8AC3E}">
        <p14:creationId xmlns:p14="http://schemas.microsoft.com/office/powerpoint/2010/main" val="248157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308"/>
    </mc:Choice>
    <mc:Fallback xmlns="">
      <p:transition spd="slow" advTm="17308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>
            <a:extLst>
              <a:ext uri="{FF2B5EF4-FFF2-40B4-BE49-F238E27FC236}">
                <a16:creationId xmlns:a16="http://schemas.microsoft.com/office/drawing/2014/main" id="{0DE2010A-66F9-44AC-BDA7-24A8E733E04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cs-CZ" sz="4800" b="1" dirty="0"/>
              <a:t>Postup při uzavírání karet</a:t>
            </a:r>
            <a:endParaRPr lang="cs-CZ" sz="4800" dirty="0"/>
          </a:p>
        </p:txBody>
      </p:sp>
    </p:spTree>
    <p:extLst>
      <p:ext uri="{BB962C8B-B14F-4D97-AF65-F5344CB8AC3E}">
        <p14:creationId xmlns:p14="http://schemas.microsoft.com/office/powerpoint/2010/main" val="18952460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9D28C26-ED30-4C65-A18E-C6304EC423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cs-CZ" b="1" dirty="0"/>
            </a:br>
            <a:r>
              <a:rPr lang="cs-CZ" b="1" dirty="0"/>
              <a:t>Postup při uzavírání karet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FF8A77C-5795-49C3-ABCF-F453D73962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1952625"/>
            <a:ext cx="9603276" cy="3876675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cs-CZ" sz="2400" dirty="0">
                <a:latin typeface="+mj-lt"/>
              </a:rPr>
              <a:t> </a:t>
            </a:r>
            <a:r>
              <a:rPr lang="cs-CZ" sz="2400" dirty="0">
                <a:latin typeface="+mj-lt"/>
                <a:cs typeface="Times New Roman" panose="02020603050405020304" pitchFamily="18" charset="0"/>
              </a:rPr>
              <a:t>Klíčové dokumenty:</a:t>
            </a:r>
            <a:endParaRPr lang="cs-CZ" sz="800" dirty="0">
              <a:latin typeface="+mj-lt"/>
              <a:cs typeface="Times New Roman" panose="02020603050405020304" pitchFamily="18" charset="0"/>
            </a:endParaRPr>
          </a:p>
          <a:p>
            <a:r>
              <a:rPr lang="cs-CZ" sz="2400" b="1" dirty="0">
                <a:latin typeface="+mj-lt"/>
                <a:cs typeface="Times New Roman" panose="02020603050405020304" pitchFamily="18" charset="0"/>
              </a:rPr>
              <a:t>Metodika zkoušení osiva a sadby</a:t>
            </a:r>
          </a:p>
          <a:p>
            <a:pPr lvl="1"/>
            <a:r>
              <a:rPr lang="cs-CZ" dirty="0"/>
              <a:t>Toleranční tabulky:	</a:t>
            </a:r>
          </a:p>
          <a:p>
            <a:pPr marL="914400" lvl="2" indent="0">
              <a:buNone/>
            </a:pPr>
            <a:r>
              <a:rPr lang="cs-CZ" b="1" dirty="0"/>
              <a:t>Tabulka 5.1. Maximální povolený rozsah mezi čtyřmi opakováními po 100 semenech v jedné zkoušce klíčivosti</a:t>
            </a:r>
          </a:p>
          <a:p>
            <a:pPr lvl="2">
              <a:buFontTx/>
              <a:buChar char="-"/>
            </a:pPr>
            <a:r>
              <a:rPr lang="cs-CZ" dirty="0"/>
              <a:t>Stanovuje maximální povolený rozdíl (mezi nejnižší a nejvyšší hodnotou) v procentu klíčivosti mezi jednotlivými opakováními, tj. mezi opakováními </a:t>
            </a:r>
            <a:r>
              <a:rPr lang="cs-CZ" b="1" dirty="0"/>
              <a:t>4x100</a:t>
            </a:r>
            <a:r>
              <a:rPr lang="cs-CZ" dirty="0"/>
              <a:t> semen</a:t>
            </a:r>
          </a:p>
          <a:p>
            <a:pPr lvl="2">
              <a:buFontTx/>
              <a:buChar char="-"/>
            </a:pPr>
            <a:r>
              <a:rPr lang="cs-CZ" b="1" dirty="0"/>
              <a:t>Poznámka: </a:t>
            </a:r>
          </a:p>
          <a:p>
            <a:pPr marL="914400" lvl="2" indent="0">
              <a:buNone/>
            </a:pPr>
            <a:r>
              <a:rPr lang="cs-CZ" dirty="0"/>
              <a:t>	Při opakování po 50 nebo 25 semenech se spojením dvou nebo čtyř opakování vytvoří 	jedno po 100 semenech</a:t>
            </a: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4C11E8E8-227B-4966-8496-3A9DE9157C5F}"/>
              </a:ext>
            </a:extLst>
          </p:cNvPr>
          <p:cNvSpPr txBox="1"/>
          <p:nvPr/>
        </p:nvSpPr>
        <p:spPr>
          <a:xfrm>
            <a:off x="266699" y="6205881"/>
            <a:ext cx="2676525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800" dirty="0">
                <a:solidFill>
                  <a:schemeClr val="bg1">
                    <a:lumMod val="95000"/>
                  </a:schemeClr>
                </a:solidFill>
              </a:rPr>
              <a:t>www.ukzuz.cz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112013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3539"/>
    </mc:Choice>
    <mc:Fallback xmlns="">
      <p:transition spd="slow" advTm="63539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17A1475-F462-4B4E-8977-07C426024E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1200150"/>
            <a:ext cx="9603275" cy="653604"/>
          </a:xfrm>
        </p:spPr>
        <p:txBody>
          <a:bodyPr/>
          <a:lstStyle/>
          <a:p>
            <a:r>
              <a:rPr lang="cs-CZ" b="1" dirty="0"/>
              <a:t>Postup při uzavírání karet</a:t>
            </a: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3A2F6F40-64DC-4C6D-8B10-297B31229D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Obrázky karet 4x100 (tolerance, netolerance)</a:t>
            </a:r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E57CED7A-5D43-4B37-84D5-6ACECD56F7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966" y="2612515"/>
            <a:ext cx="5588224" cy="2045962"/>
          </a:xfrm>
          <a:prstGeom prst="rect">
            <a:avLst/>
          </a:prstGeom>
        </p:spPr>
      </p:pic>
      <p:pic>
        <p:nvPicPr>
          <p:cNvPr id="9" name="Obrázek 8">
            <a:extLst>
              <a:ext uri="{FF2B5EF4-FFF2-40B4-BE49-F238E27FC236}">
                <a16:creationId xmlns:a16="http://schemas.microsoft.com/office/drawing/2014/main" id="{4A06E5EC-A51E-4518-AC32-75CCAFAEE7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76656" y="2612514"/>
            <a:ext cx="5588224" cy="2038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11495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BA162CF-6243-4930-B17C-3F5E37D536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1200150"/>
            <a:ext cx="9603275" cy="653604"/>
          </a:xfrm>
        </p:spPr>
        <p:txBody>
          <a:bodyPr/>
          <a:lstStyle/>
          <a:p>
            <a:r>
              <a:rPr lang="cs-CZ" b="1" dirty="0"/>
              <a:t>Postup při uzavírání karet</a:t>
            </a:r>
            <a:endParaRPr lang="cs-CZ" dirty="0"/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808CB490-24E6-45BE-A55A-B35E651AAB0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33073" y="2026899"/>
            <a:ext cx="10849654" cy="3488076"/>
          </a:xfrm>
        </p:spPr>
      </p:pic>
      <p:sp>
        <p:nvSpPr>
          <p:cNvPr id="6" name="TextovéPole 5">
            <a:extLst>
              <a:ext uri="{FF2B5EF4-FFF2-40B4-BE49-F238E27FC236}">
                <a16:creationId xmlns:a16="http://schemas.microsoft.com/office/drawing/2014/main" id="{6FEA6118-0354-4421-ABFD-0252F51F82B0}"/>
              </a:ext>
            </a:extLst>
          </p:cNvPr>
          <p:cNvSpPr txBox="1"/>
          <p:nvPr/>
        </p:nvSpPr>
        <p:spPr>
          <a:xfrm>
            <a:off x="2295525" y="5514975"/>
            <a:ext cx="7600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b="1" dirty="0"/>
              <a:t>Tabulka 5.1.</a:t>
            </a:r>
            <a:endParaRPr lang="cs-CZ" dirty="0"/>
          </a:p>
        </p:txBody>
      </p:sp>
      <p:sp>
        <p:nvSpPr>
          <p:cNvPr id="7" name="Ovál 6">
            <a:extLst>
              <a:ext uri="{FF2B5EF4-FFF2-40B4-BE49-F238E27FC236}">
                <a16:creationId xmlns:a16="http://schemas.microsoft.com/office/drawing/2014/main" id="{587836CC-3C5D-4940-BB2D-60AE09FFF4CE}"/>
              </a:ext>
            </a:extLst>
          </p:cNvPr>
          <p:cNvSpPr/>
          <p:nvPr/>
        </p:nvSpPr>
        <p:spPr>
          <a:xfrm>
            <a:off x="556873" y="3429000"/>
            <a:ext cx="704850" cy="60007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8" name="Ovál 7">
            <a:extLst>
              <a:ext uri="{FF2B5EF4-FFF2-40B4-BE49-F238E27FC236}">
                <a16:creationId xmlns:a16="http://schemas.microsoft.com/office/drawing/2014/main" id="{C646E772-0800-4FF0-9BD9-8619BD71E385}"/>
              </a:ext>
            </a:extLst>
          </p:cNvPr>
          <p:cNvSpPr/>
          <p:nvPr/>
        </p:nvSpPr>
        <p:spPr>
          <a:xfrm>
            <a:off x="556873" y="4993640"/>
            <a:ext cx="704850" cy="60007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6790981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038EF1B-9E5E-4BD8-9011-C0AD4AE5F9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1238250"/>
            <a:ext cx="9603275" cy="615504"/>
          </a:xfrm>
        </p:spPr>
        <p:txBody>
          <a:bodyPr/>
          <a:lstStyle/>
          <a:p>
            <a:r>
              <a:rPr lang="cs-CZ" b="1" dirty="0"/>
              <a:t>Postup při uzavírání karet</a:t>
            </a: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9758819A-CE54-4689-8566-31672E74D4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cs-CZ" sz="2000" dirty="0">
                <a:latin typeface="+mj-lt"/>
              </a:rPr>
              <a:t> </a:t>
            </a:r>
            <a:r>
              <a:rPr lang="cs-CZ" sz="2000" dirty="0">
                <a:latin typeface="+mj-lt"/>
                <a:cs typeface="Times New Roman" panose="02020603050405020304" pitchFamily="18" charset="0"/>
              </a:rPr>
              <a:t>Klíčové dokumenty:</a:t>
            </a:r>
            <a:endParaRPr lang="cs-CZ" sz="700" dirty="0">
              <a:latin typeface="+mj-lt"/>
              <a:cs typeface="Times New Roman" panose="02020603050405020304" pitchFamily="18" charset="0"/>
            </a:endParaRPr>
          </a:p>
          <a:p>
            <a:r>
              <a:rPr lang="cs-CZ" sz="2000" b="1" dirty="0">
                <a:latin typeface="+mj-lt"/>
                <a:cs typeface="Times New Roman" panose="02020603050405020304" pitchFamily="18" charset="0"/>
              </a:rPr>
              <a:t>Vyhláška č. 129/2012 Sb</a:t>
            </a:r>
            <a:r>
              <a:rPr lang="cs-CZ" b="1" dirty="0">
                <a:latin typeface="+mj-lt"/>
                <a:cs typeface="Times New Roman" panose="02020603050405020304" pitchFamily="18" charset="0"/>
              </a:rPr>
              <a:t>., </a:t>
            </a:r>
            <a:r>
              <a:rPr lang="cs-CZ" sz="2000" b="1" dirty="0">
                <a:latin typeface="+mj-lt"/>
                <a:cs typeface="Times New Roman" panose="02020603050405020304" pitchFamily="18" charset="0"/>
              </a:rPr>
              <a:t>podrobnostech uvádění osiva a sadby pěstovaných rostlin do oběhu, v platném znění</a:t>
            </a:r>
          </a:p>
          <a:p>
            <a:pPr lvl="1"/>
            <a:r>
              <a:rPr lang="cs-CZ" dirty="0">
                <a:latin typeface="+mj-lt"/>
                <a:cs typeface="Times New Roman" panose="02020603050405020304" pitchFamily="18" charset="0"/>
              </a:rPr>
              <a:t>Stanovuje hraniční hodnoty kvalitativních znaků osiva pro splnění požadavků uvedení osiva pěstovaných plodin do oběhu</a:t>
            </a:r>
          </a:p>
          <a:p>
            <a:pPr lvl="1"/>
            <a:r>
              <a:rPr lang="cs-CZ" dirty="0">
                <a:latin typeface="+mj-lt"/>
                <a:cs typeface="Times New Roman" panose="02020603050405020304" pitchFamily="18" charset="0"/>
              </a:rPr>
              <a:t>Kontrolované vlastnosti osiva:</a:t>
            </a:r>
          </a:p>
          <a:p>
            <a:pPr lvl="2"/>
            <a:r>
              <a:rPr lang="cs-CZ" sz="1700" dirty="0">
                <a:latin typeface="+mj-lt"/>
                <a:cs typeface="Times New Roman" panose="02020603050405020304" pitchFamily="18" charset="0"/>
              </a:rPr>
              <a:t>Vlhkost</a:t>
            </a:r>
          </a:p>
          <a:p>
            <a:pPr lvl="2"/>
            <a:r>
              <a:rPr lang="cs-CZ" sz="1700" dirty="0">
                <a:latin typeface="+mj-lt"/>
                <a:cs typeface="Times New Roman" panose="02020603050405020304" pitchFamily="18" charset="0"/>
              </a:rPr>
              <a:t>Klíčivost</a:t>
            </a:r>
          </a:p>
          <a:p>
            <a:pPr lvl="2"/>
            <a:r>
              <a:rPr lang="cs-CZ" sz="1700" dirty="0">
                <a:latin typeface="+mj-lt"/>
                <a:cs typeface="Times New Roman" panose="02020603050405020304" pitchFamily="18" charset="0"/>
              </a:rPr>
              <a:t>Čistota</a:t>
            </a:r>
          </a:p>
          <a:p>
            <a:pPr lvl="2"/>
            <a:r>
              <a:rPr lang="cs-CZ" sz="1700" dirty="0">
                <a:latin typeface="+mj-lt"/>
                <a:cs typeface="Times New Roman" panose="02020603050405020304" pitchFamily="18" charset="0"/>
              </a:rPr>
              <a:t>Jiné rostlinné druhy (JRD)</a:t>
            </a:r>
          </a:p>
          <a:p>
            <a:pPr marL="0" indent="0">
              <a:buNone/>
            </a:pPr>
            <a:endParaRPr lang="cs-CZ" dirty="0"/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9CD88474-AB8A-4634-8F95-92B5F14829D3}"/>
              </a:ext>
            </a:extLst>
          </p:cNvPr>
          <p:cNvSpPr txBox="1"/>
          <p:nvPr/>
        </p:nvSpPr>
        <p:spPr>
          <a:xfrm>
            <a:off x="5300661" y="3917690"/>
            <a:ext cx="2709863" cy="1922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228600" defTabSz="914400">
              <a:lnSpc>
                <a:spcPct val="11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r>
              <a:rPr lang="cs-CZ" sz="1600" dirty="0">
                <a:latin typeface="+mj-lt"/>
                <a:cs typeface="Times New Roman" panose="02020603050405020304" pitchFamily="18" charset="0"/>
              </a:rPr>
              <a:t>Propad pod sítem</a:t>
            </a:r>
          </a:p>
          <a:p>
            <a:pPr marL="342900" indent="-228600" defTabSz="914400">
              <a:lnSpc>
                <a:spcPct val="11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r>
              <a:rPr lang="cs-CZ" sz="1600" dirty="0">
                <a:latin typeface="+mj-lt"/>
                <a:cs typeface="Times New Roman" panose="02020603050405020304" pitchFamily="18" charset="0"/>
              </a:rPr>
              <a:t>Zdravotní stav</a:t>
            </a:r>
          </a:p>
          <a:p>
            <a:pPr marL="342900" indent="-228600" defTabSz="914400">
              <a:lnSpc>
                <a:spcPct val="11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r>
              <a:rPr lang="cs-CZ" sz="1600" dirty="0">
                <a:latin typeface="+mj-lt"/>
                <a:cs typeface="Times New Roman" panose="02020603050405020304" pitchFamily="18" charset="0"/>
              </a:rPr>
              <a:t>Výskyt živého škůdce</a:t>
            </a:r>
          </a:p>
          <a:p>
            <a:pPr marL="342900" indent="-228600" defTabSz="914400">
              <a:lnSpc>
                <a:spcPct val="11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r>
              <a:rPr lang="cs-CZ" sz="1600" dirty="0">
                <a:latin typeface="+mj-lt"/>
                <a:cs typeface="Times New Roman" panose="02020603050405020304" pitchFamily="18" charset="0"/>
              </a:rPr>
              <a:t>…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dirty="0">
              <a:latin typeface="+mj-lt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9068279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5C3D674-3D59-4E93-80CA-0C0A9095E8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884B8F8-FDC9-498B-9960-5D7260AFCB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453896" y="1847088"/>
            <a:ext cx="417737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Nadpis 1">
            <a:extLst>
              <a:ext uri="{FF2B5EF4-FFF2-40B4-BE49-F238E27FC236}">
                <a16:creationId xmlns:a16="http://schemas.microsoft.com/office/drawing/2014/main" id="{E9D1BFE4-C914-42E0-96EF-5CE66B0BCB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4758" y="663398"/>
            <a:ext cx="4176511" cy="1049235"/>
          </a:xfrm>
        </p:spPr>
        <p:txBody>
          <a:bodyPr>
            <a:noAutofit/>
          </a:bodyPr>
          <a:lstStyle/>
          <a:p>
            <a:r>
              <a:rPr lang="cs-CZ" sz="2800" b="1" dirty="0"/>
              <a:t>Specifika Jednotlivých skupin plodin</a:t>
            </a:r>
            <a:endParaRPr lang="cs-CZ" sz="280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F2A81E1-BCBE-426B-8C09-33274E6940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552ABE9-39FC-4E1E-99A6-F5183EB074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81" y="2015732"/>
            <a:ext cx="4172212" cy="3450613"/>
          </a:xfrm>
        </p:spPr>
        <p:txBody>
          <a:bodyPr>
            <a:normAutofit/>
          </a:bodyPr>
          <a:lstStyle/>
          <a:p>
            <a:r>
              <a:rPr lang="cs-CZ" dirty="0"/>
              <a:t>Obiloviny</a:t>
            </a:r>
          </a:p>
          <a:p>
            <a:r>
              <a:rPr lang="cs-CZ" dirty="0"/>
              <a:t>Trávy</a:t>
            </a:r>
          </a:p>
          <a:p>
            <a:r>
              <a:rPr lang="cs-CZ" dirty="0"/>
              <a:t>Luskoviny</a:t>
            </a:r>
          </a:p>
          <a:p>
            <a:r>
              <a:rPr lang="cs-CZ" dirty="0"/>
              <a:t>Jeteloviny</a:t>
            </a:r>
          </a:p>
          <a:p>
            <a:r>
              <a:rPr lang="cs-CZ" dirty="0"/>
              <a:t>Olejniny</a:t>
            </a: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158DBA83-3F1F-4D6E-B364-617025FA84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5157" y="2178875"/>
            <a:ext cx="5525296" cy="309416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9D1DDD4-5BB3-45BA-B9B3-06B62299AD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A24DAE64-2302-42EA-8239-F2F0775CA5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116740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070E031-6C02-40AA-8863-48081269F0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1209675"/>
            <a:ext cx="9603275" cy="644079"/>
          </a:xfrm>
        </p:spPr>
        <p:txBody>
          <a:bodyPr/>
          <a:lstStyle/>
          <a:p>
            <a:r>
              <a:rPr lang="cs-CZ" dirty="0"/>
              <a:t>Obiloviny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325D88ED-E6B3-4DB7-926D-B8C04BF2FC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cs-CZ" b="1" dirty="0"/>
              <a:t>Námel, sklerocia a jejich zlomky</a:t>
            </a:r>
          </a:p>
          <a:p>
            <a:pPr lvl="1"/>
            <a:r>
              <a:rPr lang="cs-CZ" dirty="0"/>
              <a:t>Pouze v základním vzorku - součást neškodných nečistot (%), ale </a:t>
            </a:r>
            <a:r>
              <a:rPr lang="cs-CZ" b="1" dirty="0"/>
              <a:t>zároveň je nutné </a:t>
            </a:r>
            <a:r>
              <a:rPr lang="cs-CZ" dirty="0"/>
              <a:t>celkový počet kusů zapsat do celkové navážky laboratorního vzorku (JRD)</a:t>
            </a:r>
          </a:p>
          <a:p>
            <a:pPr marL="457200" lvl="1" indent="0">
              <a:buNone/>
            </a:pPr>
            <a:r>
              <a:rPr lang="cs-CZ" dirty="0"/>
              <a:t>Př. 1: </a:t>
            </a:r>
          </a:p>
          <a:p>
            <a:pPr marL="457200" lvl="1" indent="0">
              <a:buNone/>
            </a:pPr>
            <a:r>
              <a:rPr lang="cs-CZ" dirty="0"/>
              <a:t>Neškodné nečistoty:</a:t>
            </a:r>
          </a:p>
          <a:p>
            <a:pPr marL="457200" lvl="1" indent="0">
              <a:buNone/>
            </a:pPr>
            <a:r>
              <a:rPr lang="cs-CZ" dirty="0"/>
              <a:t> námel a jeho zlomky 0,2 %, zlomky semen, prach</a:t>
            </a:r>
          </a:p>
          <a:p>
            <a:pPr marL="457200" lvl="1" indent="0">
              <a:buNone/>
            </a:pPr>
            <a:r>
              <a:rPr lang="cs-CZ" dirty="0"/>
              <a:t>Semena jiných rostlinných druhů:</a:t>
            </a:r>
          </a:p>
          <a:p>
            <a:pPr marL="457200" lvl="1" indent="0">
              <a:buNone/>
            </a:pPr>
            <a:r>
              <a:rPr lang="cs-CZ" dirty="0"/>
              <a:t>v 1000 g: normované jiné rostlinné druhy 0 ks, námel a jeho zlomky 1 ks, sklerocia a jejich zlomky 0 ks</a:t>
            </a:r>
          </a:p>
          <a:p>
            <a:pPr marL="457200" lvl="1" indent="0">
              <a:buNone/>
            </a:pPr>
            <a:endParaRPr lang="cs-CZ" dirty="0"/>
          </a:p>
          <a:p>
            <a:pPr marL="457200" lvl="1" indent="0">
              <a:buNone/>
            </a:pPr>
            <a:endParaRPr lang="cs-CZ" dirty="0"/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FEF1CF02-A56F-4DF5-BD09-0E8FB4120A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54356" y="216345"/>
            <a:ext cx="2182305" cy="1515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8953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59458D3-8428-45A1-A733-D22A00C93B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1247775"/>
            <a:ext cx="9603275" cy="605979"/>
          </a:xfrm>
        </p:spPr>
        <p:txBody>
          <a:bodyPr/>
          <a:lstStyle/>
          <a:p>
            <a:r>
              <a:rPr lang="cs-CZ" dirty="0"/>
              <a:t>Obiloviny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C70974D5-14CD-4405-B9D4-1C902C8B23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2015732"/>
            <a:ext cx="9603275" cy="3870718"/>
          </a:xfrm>
        </p:spPr>
        <p:txBody>
          <a:bodyPr>
            <a:normAutofit/>
          </a:bodyPr>
          <a:lstStyle/>
          <a:p>
            <a:r>
              <a:rPr lang="cs-CZ" b="1" dirty="0"/>
              <a:t>Námel, sklerocia a jejich zlomky</a:t>
            </a:r>
          </a:p>
          <a:p>
            <a:pPr lvl="1"/>
            <a:r>
              <a:rPr lang="cs-CZ" dirty="0"/>
              <a:t>Pouze v dodatkovém vzorku – součást celkové navážky laboratorního vzorku (ks)</a:t>
            </a:r>
          </a:p>
          <a:p>
            <a:pPr marL="457200" lvl="1" indent="0">
              <a:buNone/>
            </a:pPr>
            <a:r>
              <a:rPr lang="cs-CZ" dirty="0"/>
              <a:t>Př. 2: v 1000 g: normované jiné rostlinné druhy 0 ks, námel a jeho zlomky 1 ks, sklerocia a jejich 	zlomky 0 ks</a:t>
            </a:r>
          </a:p>
          <a:p>
            <a:pPr lvl="1"/>
            <a:endParaRPr lang="cs-CZ" dirty="0"/>
          </a:p>
          <a:p>
            <a:pPr marL="457200" lvl="1" indent="0">
              <a:buNone/>
            </a:pPr>
            <a:endParaRPr lang="cs-CZ" dirty="0"/>
          </a:p>
          <a:p>
            <a:pPr lvl="1"/>
            <a:r>
              <a:rPr lang="cs-CZ" dirty="0"/>
              <a:t>V základním i dodatkovém vzorku:</a:t>
            </a:r>
          </a:p>
          <a:p>
            <a:pPr marL="457200" lvl="1" indent="0">
              <a:buNone/>
            </a:pPr>
            <a:r>
              <a:rPr lang="cs-CZ" dirty="0"/>
              <a:t>Výskyt v základním vzorku je součástí neškodných nečistot (viz Př. 1), zároveň se celkový počet zapíše do kolonky „Semena jiných rostlinných druhů“ (viz Př. 2)</a:t>
            </a:r>
          </a:p>
          <a:p>
            <a:pPr lvl="1"/>
            <a:endParaRPr lang="cs-CZ" dirty="0"/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E300786B-F116-4AA6-AD78-E8F199452F09}"/>
              </a:ext>
            </a:extLst>
          </p:cNvPr>
          <p:cNvSpPr txBox="1"/>
          <p:nvPr/>
        </p:nvSpPr>
        <p:spPr>
          <a:xfrm>
            <a:off x="2343150" y="3489426"/>
            <a:ext cx="79819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/>
              <a:t>Pozor:  námel, sklerocia a jejich zlomky je nutné zapsat, i když ve vzorku nebyly detekovány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5040264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B201444-155E-4708-A7F8-CCB9C1E0FD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1209675"/>
            <a:ext cx="9603275" cy="644079"/>
          </a:xfrm>
        </p:spPr>
        <p:txBody>
          <a:bodyPr/>
          <a:lstStyle/>
          <a:p>
            <a:r>
              <a:rPr lang="cs-CZ" dirty="0"/>
              <a:t>Trávy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645D972-2C39-4107-A3BF-0897A404F9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80" y="2015732"/>
            <a:ext cx="10330846" cy="3965968"/>
          </a:xfrm>
        </p:spPr>
        <p:txBody>
          <a:bodyPr/>
          <a:lstStyle/>
          <a:p>
            <a:r>
              <a:rPr lang="cs-CZ" b="1" dirty="0"/>
              <a:t>pýr a psárka polní</a:t>
            </a:r>
            <a:r>
              <a:rPr lang="cs-CZ" dirty="0"/>
              <a:t>:</a:t>
            </a:r>
          </a:p>
          <a:p>
            <a:pPr marL="0" indent="0">
              <a:buNone/>
            </a:pPr>
            <a:r>
              <a:rPr lang="cs-CZ" dirty="0"/>
              <a:t>   Př.: pýr 0,0 %, psárka polní 0,0 %, v 60 g: normované jiné rostlinné druhy 0 ks</a:t>
            </a:r>
          </a:p>
          <a:p>
            <a:pPr marL="0" indent="0">
              <a:buNone/>
            </a:pPr>
            <a:r>
              <a:rPr lang="cs-CZ" b="1" dirty="0">
                <a:solidFill>
                  <a:srgbClr val="FF0000"/>
                </a:solidFill>
              </a:rPr>
              <a:t>   </a:t>
            </a:r>
            <a:r>
              <a:rPr lang="cs-CZ" b="1" dirty="0" err="1">
                <a:solidFill>
                  <a:srgbClr val="FF0000"/>
                </a:solidFill>
              </a:rPr>
              <a:t>Elymus</a:t>
            </a:r>
            <a:r>
              <a:rPr lang="cs-CZ" b="1" dirty="0">
                <a:solidFill>
                  <a:srgbClr val="FF0000"/>
                </a:solidFill>
              </a:rPr>
              <a:t> </a:t>
            </a:r>
            <a:r>
              <a:rPr lang="cs-CZ" b="1" dirty="0" err="1">
                <a:solidFill>
                  <a:srgbClr val="FF0000"/>
                </a:solidFill>
              </a:rPr>
              <a:t>sp</a:t>
            </a:r>
            <a:r>
              <a:rPr lang="cs-CZ" b="1" dirty="0">
                <a:solidFill>
                  <a:srgbClr val="FF0000"/>
                </a:solidFill>
              </a:rPr>
              <a:t>. </a:t>
            </a:r>
            <a:r>
              <a:rPr lang="cs-CZ" dirty="0"/>
              <a:t>0,0 %,  </a:t>
            </a:r>
            <a:r>
              <a:rPr lang="cs-CZ" dirty="0" err="1"/>
              <a:t>Alopecurus</a:t>
            </a:r>
            <a:r>
              <a:rPr lang="cs-CZ" dirty="0"/>
              <a:t> </a:t>
            </a:r>
            <a:r>
              <a:rPr lang="cs-CZ" dirty="0" err="1"/>
              <a:t>myosuroides</a:t>
            </a:r>
            <a:r>
              <a:rPr lang="cs-CZ" dirty="0"/>
              <a:t> 0,0 %, in 60 g: </a:t>
            </a:r>
            <a:r>
              <a:rPr lang="cs-CZ" dirty="0" err="1"/>
              <a:t>standardized</a:t>
            </a:r>
            <a:r>
              <a:rPr lang="cs-CZ" dirty="0"/>
              <a:t> </a:t>
            </a:r>
            <a:r>
              <a:rPr lang="cs-CZ" dirty="0" err="1"/>
              <a:t>other</a:t>
            </a:r>
            <a:r>
              <a:rPr lang="cs-CZ" dirty="0"/>
              <a:t> plant species 0 </a:t>
            </a:r>
          </a:p>
          <a:p>
            <a:pPr lvl="1"/>
            <a:endParaRPr lang="cs-CZ" dirty="0"/>
          </a:p>
          <a:p>
            <a:pPr marL="457200" lvl="1" indent="0">
              <a:buNone/>
            </a:pPr>
            <a:endParaRPr lang="cs-CZ" dirty="0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B554AF4D-008D-4DF4-91FA-C34D5F8A24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1306" y="3591612"/>
            <a:ext cx="4253548" cy="2390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16921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59A4B63-554E-4377-9C41-BE55470918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1209675"/>
            <a:ext cx="9603275" cy="644079"/>
          </a:xfrm>
        </p:spPr>
        <p:txBody>
          <a:bodyPr/>
          <a:lstStyle/>
          <a:p>
            <a:r>
              <a:rPr lang="cs-CZ" dirty="0"/>
              <a:t>Trávy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0D754C99-438C-4800-89D6-E0C49E8C14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Profukování (srha laločnatá, lipnice obecná, lipnice luční):</a:t>
            </a:r>
          </a:p>
          <a:p>
            <a:pPr lvl="1"/>
            <a:r>
              <a:rPr lang="cs-CZ" dirty="0"/>
              <a:t>Zapsat do „Dalšího stanovení“: </a:t>
            </a:r>
            <a:r>
              <a:rPr lang="cs-CZ" b="1" dirty="0"/>
              <a:t>profukováno</a:t>
            </a: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9F398599-559E-46BE-A4D7-2BC45F2242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22249" y="2676525"/>
            <a:ext cx="4332605" cy="3254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42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846379B-A7CC-47FB-BD61-BC2735B9D2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1285875"/>
            <a:ext cx="9603275" cy="567879"/>
          </a:xfrm>
        </p:spPr>
        <p:txBody>
          <a:bodyPr/>
          <a:lstStyle/>
          <a:p>
            <a:r>
              <a:rPr lang="cs-CZ" dirty="0"/>
              <a:t>Luskoviny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26E4492B-2C6F-4AE0-8E8E-6BFD62E6D4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Výskyt pelušky v hrachu polním a hrachu polního v pelušce se zapisuje do kolonky,, Další stanovení“: </a:t>
            </a:r>
          </a:p>
          <a:p>
            <a:pPr marL="0" indent="0">
              <a:buNone/>
            </a:pPr>
            <a:r>
              <a:rPr lang="cs-CZ" dirty="0"/>
              <a:t>	</a:t>
            </a:r>
            <a:r>
              <a:rPr lang="cs-CZ" b="1" dirty="0"/>
              <a:t>v 1002 g: hrách polní – jiná odrůda 1 ks</a:t>
            </a:r>
          </a:p>
          <a:p>
            <a:pPr marL="0" indent="0">
              <a:buNone/>
            </a:pPr>
            <a:endParaRPr lang="cs-CZ" b="1" dirty="0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FF2D2446-B652-4939-9F3E-4FE4C1B9DA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7919541" y="2493011"/>
            <a:ext cx="2508250" cy="3762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55584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D71B90D-6D2F-4983-B122-C5849C52AB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1333553"/>
            <a:ext cx="9603275" cy="682179"/>
          </a:xfrm>
        </p:spPr>
        <p:txBody>
          <a:bodyPr/>
          <a:lstStyle/>
          <a:p>
            <a:r>
              <a:rPr lang="cs-CZ" dirty="0"/>
              <a:t>jeteloviny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694E146B-EA0A-4AA3-8FC9-92B7EF7A04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Nezapomínat na přednosti v zaokrouhlování při počítání </a:t>
            </a:r>
            <a:r>
              <a:rPr lang="cs-CZ" dirty="0" err="1"/>
              <a:t>klíčenců</a:t>
            </a:r>
            <a:r>
              <a:rPr lang="cs-CZ" dirty="0"/>
              <a:t>:  </a:t>
            </a:r>
          </a:p>
          <a:p>
            <a:pPr marL="0" indent="0">
              <a:buNone/>
            </a:pPr>
            <a:r>
              <a:rPr lang="cs-CZ" dirty="0"/>
              <a:t>		</a:t>
            </a:r>
            <a:r>
              <a:rPr lang="cs-CZ" b="1" dirty="0"/>
              <a:t>normovaná &gt; vadná &gt; tvrdá &gt; svěží &gt; mrtvá</a:t>
            </a:r>
          </a:p>
          <a:p>
            <a:pPr marL="0" indent="0">
              <a:buNone/>
            </a:pPr>
            <a:r>
              <a:rPr lang="cs-CZ" b="1" dirty="0"/>
              <a:t>   </a:t>
            </a:r>
            <a:r>
              <a:rPr lang="cs-CZ" dirty="0"/>
              <a:t>a maximální podíl tvrdých semen dle vyhlášky</a:t>
            </a:r>
            <a:endParaRPr lang="cs-CZ" b="1" dirty="0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0A5199E5-E9DB-4042-8514-7B02D25926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53216" y="3609974"/>
            <a:ext cx="4862121" cy="2282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19191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360D3CF-D22B-42D6-B3B1-0A77E20CB2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1266551"/>
            <a:ext cx="9603275" cy="605979"/>
          </a:xfrm>
        </p:spPr>
        <p:txBody>
          <a:bodyPr/>
          <a:lstStyle/>
          <a:p>
            <a:r>
              <a:rPr lang="cs-CZ" dirty="0"/>
              <a:t>Olejniny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938200AE-D524-4C09-9DE4-B9910C2AB0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b="1" dirty="0"/>
              <a:t>Hořčice - sklerocia a jejich zlomky</a:t>
            </a:r>
          </a:p>
          <a:p>
            <a:pPr lvl="1"/>
            <a:r>
              <a:rPr lang="cs-CZ" dirty="0"/>
              <a:t>Pouze v základním vzorku - součást neškodných nečistot (%), ale </a:t>
            </a:r>
            <a:r>
              <a:rPr lang="cs-CZ" b="1" dirty="0"/>
              <a:t>zároveň je nutné </a:t>
            </a:r>
            <a:r>
              <a:rPr lang="cs-CZ" dirty="0"/>
              <a:t>celkový počet kusů zapsat do celkové navážky laboratorního vzorku (JRD)</a:t>
            </a:r>
          </a:p>
          <a:p>
            <a:pPr marL="457200" lvl="1" indent="0">
              <a:buNone/>
            </a:pPr>
            <a:r>
              <a:rPr lang="cs-CZ" dirty="0"/>
              <a:t>Př. 1:  </a:t>
            </a:r>
          </a:p>
          <a:p>
            <a:pPr marL="457200" lvl="1" indent="0">
              <a:buNone/>
            </a:pPr>
            <a:r>
              <a:rPr lang="cs-CZ" dirty="0"/>
              <a:t>Neškodné nečistoty:</a:t>
            </a:r>
          </a:p>
          <a:p>
            <a:pPr marL="457200" lvl="1" indent="0">
              <a:buNone/>
            </a:pPr>
            <a:r>
              <a:rPr lang="cs-CZ" dirty="0"/>
              <a:t>sklerocia a jejich zlomky 1,1 %, zlomky semen, prach</a:t>
            </a:r>
          </a:p>
          <a:p>
            <a:pPr marL="457200" lvl="1" indent="0">
              <a:buNone/>
            </a:pPr>
            <a:r>
              <a:rPr lang="cs-CZ" dirty="0"/>
              <a:t>Semena jiných rostlinných druhů:</a:t>
            </a:r>
          </a:p>
          <a:p>
            <a:pPr marL="457200" lvl="1" indent="0">
              <a:buNone/>
            </a:pPr>
            <a:r>
              <a:rPr lang="cs-CZ" dirty="0"/>
              <a:t>v 200 g: normované jiné rostlinné druhy 0 ks, sklerocia a jejich zlomky 3 ks</a:t>
            </a:r>
          </a:p>
          <a:p>
            <a:endParaRPr lang="cs-CZ" dirty="0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38990F23-7EBF-44FC-8A50-B9F7C7D951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98510" y="2928436"/>
            <a:ext cx="2889250" cy="1625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41165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49BD336-1C45-404E-A65F-101141FAFE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1181100"/>
            <a:ext cx="9603275" cy="672654"/>
          </a:xfrm>
        </p:spPr>
        <p:txBody>
          <a:bodyPr/>
          <a:lstStyle/>
          <a:p>
            <a:r>
              <a:rPr lang="cs-CZ" dirty="0"/>
              <a:t>Olejniny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BE70711-300A-4968-8533-786DE698B1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2015732"/>
            <a:ext cx="9603275" cy="2356243"/>
          </a:xfrm>
        </p:spPr>
        <p:txBody>
          <a:bodyPr/>
          <a:lstStyle/>
          <a:p>
            <a:r>
              <a:rPr lang="cs-CZ" b="1" dirty="0"/>
              <a:t>Hořčice - sklerocia a jejich zlomky</a:t>
            </a:r>
          </a:p>
          <a:p>
            <a:pPr lvl="1"/>
            <a:r>
              <a:rPr lang="cs-CZ" dirty="0"/>
              <a:t>Pouze v dodatkovém vzorku – součást celkové navážky laboratorního vzorku (ks)</a:t>
            </a:r>
          </a:p>
          <a:p>
            <a:pPr marL="457200" lvl="1" indent="0">
              <a:buNone/>
            </a:pPr>
            <a:r>
              <a:rPr lang="cs-CZ" dirty="0"/>
              <a:t>Př. 2: </a:t>
            </a:r>
          </a:p>
          <a:p>
            <a:pPr marL="457200" lvl="1" indent="0">
              <a:buNone/>
            </a:pPr>
            <a:r>
              <a:rPr lang="cs-CZ" dirty="0"/>
              <a:t>Semena jiných rostlinných druhů:</a:t>
            </a:r>
          </a:p>
          <a:p>
            <a:pPr marL="457200" lvl="1" indent="0">
              <a:buNone/>
            </a:pPr>
            <a:r>
              <a:rPr lang="cs-CZ" dirty="0"/>
              <a:t>v 200 g: normované jiné rostlinné druhy 0 ks, sklerocia a jejich zlomky 3 ks</a:t>
            </a:r>
          </a:p>
          <a:p>
            <a:pPr lvl="1"/>
            <a:endParaRPr lang="cs-CZ" dirty="0"/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85840893-4B7E-45F9-A432-8C74FF0DE50F}"/>
              </a:ext>
            </a:extLst>
          </p:cNvPr>
          <p:cNvSpPr txBox="1"/>
          <p:nvPr/>
        </p:nvSpPr>
        <p:spPr>
          <a:xfrm>
            <a:off x="1914525" y="4072288"/>
            <a:ext cx="79819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/>
              <a:t>Pozor:  sklerocia a jejich zlomky je nutné zapsat, i když ve vzorku nebyly detekovány</a:t>
            </a: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3A332068-44C4-49F9-9DEF-467AA640D3E6}"/>
              </a:ext>
            </a:extLst>
          </p:cNvPr>
          <p:cNvSpPr txBox="1"/>
          <p:nvPr/>
        </p:nvSpPr>
        <p:spPr>
          <a:xfrm>
            <a:off x="1451579" y="4718619"/>
            <a:ext cx="8324850" cy="12557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lvl="1" indent="-228600" defTabSz="9144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r>
              <a:rPr lang="cs-CZ" dirty="0"/>
              <a:t>V základním i dodatkovém vzorku:</a:t>
            </a:r>
          </a:p>
          <a:p>
            <a:pPr marL="457200" lvl="1" indent="0">
              <a:buNone/>
            </a:pPr>
            <a:r>
              <a:rPr lang="cs-CZ" dirty="0"/>
              <a:t>Výskyt v základním vzorku je součástí neškodných nečistot (viz Př. 1), zároveň se celkový počet zapíše do kolonky „Semena jiných rostlinných druhů“ (viz Př. 2)</a:t>
            </a:r>
          </a:p>
          <a:p>
            <a:endParaRPr lang="cs-CZ" dirty="0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5F4430C9-C40B-4BBA-98C0-93CDD783A4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82423" y="229977"/>
            <a:ext cx="2272431" cy="1514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62034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76CCD96-3E52-468F-8F04-B7254E8062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1266824"/>
            <a:ext cx="9603275" cy="586929"/>
          </a:xfrm>
        </p:spPr>
        <p:txBody>
          <a:bodyPr/>
          <a:lstStyle/>
          <a:p>
            <a:r>
              <a:rPr lang="cs-CZ" dirty="0"/>
              <a:t>Svěží semena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20511CC6-9186-4C91-8D03-4B557ABD68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Dle vyhlášky č. 129/2012 Sb. se u některých plodin tvrdá nebo svěží semena připočítávají ke klíčivým:</a:t>
            </a:r>
          </a:p>
          <a:p>
            <a:pPr lvl="1"/>
            <a:r>
              <a:rPr lang="cs-CZ" dirty="0"/>
              <a:t>Trávy</a:t>
            </a:r>
          </a:p>
          <a:p>
            <a:pPr lvl="1"/>
            <a:r>
              <a:rPr lang="cs-CZ" dirty="0"/>
              <a:t>Luskoviny</a:t>
            </a:r>
          </a:p>
          <a:p>
            <a:pPr lvl="1"/>
            <a:r>
              <a:rPr lang="cs-CZ" dirty="0"/>
              <a:t>Jeteloviny</a:t>
            </a:r>
          </a:p>
          <a:p>
            <a:pPr lvl="1"/>
            <a:r>
              <a:rPr lang="cs-CZ" dirty="0"/>
              <a:t>Krmné plodiny</a:t>
            </a: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B1D87A20-52DD-4A27-91BF-9C77F0B0E1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55574" y="2499360"/>
            <a:ext cx="4399280" cy="3299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99467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>
            <a:extLst>
              <a:ext uri="{FF2B5EF4-FFF2-40B4-BE49-F238E27FC236}">
                <a16:creationId xmlns:a16="http://schemas.microsoft.com/office/drawing/2014/main" id="{39FDF1A7-6B0E-4C1F-83FE-8EFB78CFCDA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94645" y="887569"/>
            <a:ext cx="9083341" cy="2541431"/>
          </a:xfrm>
        </p:spPr>
        <p:txBody>
          <a:bodyPr>
            <a:normAutofit/>
          </a:bodyPr>
          <a:lstStyle/>
          <a:p>
            <a:r>
              <a:rPr lang="cs-CZ" sz="4800" b="1" dirty="0"/>
              <a:t>Hodnocení pověřených laboratoří</a:t>
            </a:r>
          </a:p>
        </p:txBody>
      </p:sp>
    </p:spTree>
    <p:extLst>
      <p:ext uri="{BB962C8B-B14F-4D97-AF65-F5344CB8AC3E}">
        <p14:creationId xmlns:p14="http://schemas.microsoft.com/office/powerpoint/2010/main" val="2901830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5F2C042-29E4-423B-AEA5-39C19A06B0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1219200"/>
            <a:ext cx="9603275" cy="634554"/>
          </a:xfrm>
        </p:spPr>
        <p:txBody>
          <a:bodyPr/>
          <a:lstStyle/>
          <a:p>
            <a:r>
              <a:rPr lang="cs-CZ" dirty="0"/>
              <a:t>Přehled plnění NK pro rok 2022</a:t>
            </a:r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0B9F15A0-798B-476B-92C6-2DC71E4F084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2482" y="1952326"/>
            <a:ext cx="11767036" cy="3051921"/>
          </a:xfrm>
        </p:spPr>
      </p:pic>
    </p:spTree>
    <p:extLst>
      <p:ext uri="{BB962C8B-B14F-4D97-AF65-F5344CB8AC3E}">
        <p14:creationId xmlns:p14="http://schemas.microsoft.com/office/powerpoint/2010/main" val="794403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CDDE5CDF-1512-4CDA-B956-23D223F8DE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B029D7D8-5A6B-4C76-94C8-15798C6C5A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A5C9319C-E20D-4884-952F-60B6A58C3E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62C9703D-C8F9-44AD-A7C0-C2F3871F8C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16016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114E32BB-DDD2-4B98-AA24-A8D8E461A58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569850" y="226749"/>
            <a:ext cx="9052299" cy="6404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939181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0CABCAE3-64FC-4149-819F-2C18128241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10">
            <a:extLst>
              <a:ext uri="{FF2B5EF4-FFF2-40B4-BE49-F238E27FC236}">
                <a16:creationId xmlns:a16="http://schemas.microsoft.com/office/drawing/2014/main" id="{012FDCFE-9AD2-4D8A-8CBF-B3AA37EBF6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12" name="Straight Connector 12">
            <a:extLst>
              <a:ext uri="{FF2B5EF4-FFF2-40B4-BE49-F238E27FC236}">
                <a16:creationId xmlns:a16="http://schemas.microsoft.com/office/drawing/2014/main" id="{FBD463FC-4CA8-4FF4-85A3-AF9F4B98D2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4">
            <a:extLst>
              <a:ext uri="{FF2B5EF4-FFF2-40B4-BE49-F238E27FC236}">
                <a16:creationId xmlns:a16="http://schemas.microsoft.com/office/drawing/2014/main" id="{BECF35C3-8B44-4F4B-BD25-4C01823DB2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 useBgFill="1">
        <p:nvSpPr>
          <p:cNvPr id="18" name="Rectangle 16">
            <a:extLst>
              <a:ext uri="{FF2B5EF4-FFF2-40B4-BE49-F238E27FC236}">
                <a16:creationId xmlns:a16="http://schemas.microsoft.com/office/drawing/2014/main" id="{D0712110-0BC1-4B31-B3BB-63B44222E8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8">
            <a:extLst>
              <a:ext uri="{FF2B5EF4-FFF2-40B4-BE49-F238E27FC236}">
                <a16:creationId xmlns:a16="http://schemas.microsoft.com/office/drawing/2014/main" id="{4466B5F3-C053-4580-B04A-1EF9498882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3FA9511F-7B36-4788-B93C-A525AF7B09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2617" y="1136284"/>
            <a:ext cx="4176384" cy="2380828"/>
          </a:xfrm>
        </p:spPr>
        <p:txBody>
          <a:bodyPr vert="horz" lIns="91440" tIns="45720" rIns="91440" bIns="0" rtlCol="0" anchor="b">
            <a:normAutofit/>
          </a:bodyPr>
          <a:lstStyle/>
          <a:p>
            <a:r>
              <a:rPr lang="en-US" sz="4800" dirty="0" err="1"/>
              <a:t>tabulka</a:t>
            </a:r>
            <a:r>
              <a:rPr lang="cs-CZ" sz="4800" dirty="0"/>
              <a:t> tolerance</a:t>
            </a:r>
            <a:r>
              <a:rPr lang="en-US" sz="4800" dirty="0"/>
              <a:t> pro </a:t>
            </a:r>
            <a:r>
              <a:rPr lang="en-US" sz="4800" dirty="0" err="1"/>
              <a:t>čistotu</a:t>
            </a:r>
            <a:endParaRPr lang="en-US" sz="4800" dirty="0"/>
          </a:p>
        </p:txBody>
      </p:sp>
      <p:cxnSp>
        <p:nvCxnSpPr>
          <p:cNvPr id="22" name="Straight Connector 20">
            <a:extLst>
              <a:ext uri="{FF2B5EF4-FFF2-40B4-BE49-F238E27FC236}">
                <a16:creationId xmlns:a16="http://schemas.microsoft.com/office/drawing/2014/main" id="{FA6123F2-4B61-414F-A7E5-5B7828EACA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452617" y="3528543"/>
            <a:ext cx="4171479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24" name="Picture 22">
            <a:extLst>
              <a:ext uri="{FF2B5EF4-FFF2-40B4-BE49-F238E27FC236}">
                <a16:creationId xmlns:a16="http://schemas.microsoft.com/office/drawing/2014/main" id="{25CED634-E2D0-4AB7-96DD-816C9B52C5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26" name="Straight Connector 24">
            <a:extLst>
              <a:ext uri="{FF2B5EF4-FFF2-40B4-BE49-F238E27FC236}">
                <a16:creationId xmlns:a16="http://schemas.microsoft.com/office/drawing/2014/main" id="{FCDDCDFB-696D-4FDF-9B58-24F71B7C37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Zástupný obsah 3">
            <a:extLst>
              <a:ext uri="{FF2B5EF4-FFF2-40B4-BE49-F238E27FC236}">
                <a16:creationId xmlns:a16="http://schemas.microsoft.com/office/drawing/2014/main" id="{071A06B2-215D-47A8-B4DF-2FFB7D84558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380328" y="188712"/>
            <a:ext cx="5184457" cy="6480575"/>
          </a:xfrm>
          <a:prstGeom prst="rect">
            <a:avLst/>
          </a:prstGeom>
        </p:spPr>
      </p:pic>
      <p:sp>
        <p:nvSpPr>
          <p:cNvPr id="5" name="TextovéPole 4">
            <a:extLst>
              <a:ext uri="{FF2B5EF4-FFF2-40B4-BE49-F238E27FC236}">
                <a16:creationId xmlns:a16="http://schemas.microsoft.com/office/drawing/2014/main" id="{491BE068-BD62-4C77-81A4-AA85ADBFE627}"/>
              </a:ext>
            </a:extLst>
          </p:cNvPr>
          <p:cNvSpPr txBox="1"/>
          <p:nvPr/>
        </p:nvSpPr>
        <p:spPr>
          <a:xfrm>
            <a:off x="1452617" y="3708670"/>
            <a:ext cx="12298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/>
              <a:t>Tabulka 3.3</a:t>
            </a:r>
          </a:p>
        </p:txBody>
      </p:sp>
    </p:spTree>
    <p:extLst>
      <p:ext uri="{BB962C8B-B14F-4D97-AF65-F5344CB8AC3E}">
        <p14:creationId xmlns:p14="http://schemas.microsoft.com/office/powerpoint/2010/main" val="29602804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3ED995D-B81B-4E0F-A5B5-CCCD058B02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0" rtlCol="0" anchor="b">
            <a:normAutofit/>
          </a:bodyPr>
          <a:lstStyle/>
          <a:p>
            <a:r>
              <a:rPr lang="en-US" sz="3600"/>
              <a:t>tabulka tolerance pro JRD</a:t>
            </a:r>
          </a:p>
        </p:txBody>
      </p:sp>
      <p:pic>
        <p:nvPicPr>
          <p:cNvPr id="9" name="Zástupný obsah 8">
            <a:extLst>
              <a:ext uri="{FF2B5EF4-FFF2-40B4-BE49-F238E27FC236}">
                <a16:creationId xmlns:a16="http://schemas.microsoft.com/office/drawing/2014/main" id="{0F62F081-7D41-487D-B91B-123F70E2F42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tretch/>
        </p:blipFill>
        <p:spPr>
          <a:xfrm>
            <a:off x="4919663" y="870607"/>
            <a:ext cx="6792190" cy="4350965"/>
          </a:xfrm>
          <a:prstGeom prst="rect">
            <a:avLst/>
          </a:prstGeom>
        </p:spPr>
      </p:pic>
      <p:sp>
        <p:nvSpPr>
          <p:cNvPr id="10" name="Zástupný text 9">
            <a:extLst>
              <a:ext uri="{FF2B5EF4-FFF2-40B4-BE49-F238E27FC236}">
                <a16:creationId xmlns:a16="http://schemas.microsoft.com/office/drawing/2014/main" id="{2BAA37CF-2CC3-4341-A6F0-7DCA03E005FE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cs-CZ" dirty="0"/>
              <a:t>Tabulka 4.1</a:t>
            </a:r>
          </a:p>
        </p:txBody>
      </p:sp>
    </p:spTree>
    <p:extLst>
      <p:ext uri="{BB962C8B-B14F-4D97-AF65-F5344CB8AC3E}">
        <p14:creationId xmlns:p14="http://schemas.microsoft.com/office/powerpoint/2010/main" val="135248054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C7157C7B-5BD6-404A-9073-673C1198EF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44BC347-8964-476D-89D3-92BAE6D56F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528BB2E-BE2B-416D-A6B3-28D6574248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451579" y="4183161"/>
            <a:ext cx="3272094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Nadpis 1">
            <a:extLst>
              <a:ext uri="{FF2B5EF4-FFF2-40B4-BE49-F238E27FC236}">
                <a16:creationId xmlns:a16="http://schemas.microsoft.com/office/drawing/2014/main" id="{2B49C604-587C-49A0-A0B5-5BBB29B57D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4152225"/>
            <a:ext cx="3933221" cy="1493539"/>
          </a:xfrm>
        </p:spPr>
        <p:txBody>
          <a:bodyPr anchor="b">
            <a:normAutofit/>
          </a:bodyPr>
          <a:lstStyle/>
          <a:p>
            <a:r>
              <a:rPr lang="cs-CZ" dirty="0"/>
              <a:t>Tabulka tolerance </a:t>
            </a:r>
            <a:br>
              <a:rPr lang="cs-CZ" dirty="0"/>
            </a:br>
            <a:r>
              <a:rPr lang="cs-CZ" dirty="0"/>
              <a:t>pro klíčivost</a:t>
            </a:r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109D2EFA-0854-465A-B37F-CC1A8BF705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4132" y="968311"/>
            <a:ext cx="10657423" cy="2930789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5970D13F-8358-42A9-9237-91B5B4DDA4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06BFB317-A03A-48CB-B03E-4504961FA0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ovéPole 5">
            <a:extLst>
              <a:ext uri="{FF2B5EF4-FFF2-40B4-BE49-F238E27FC236}">
                <a16:creationId xmlns:a16="http://schemas.microsoft.com/office/drawing/2014/main" id="{3186DCBA-1002-4779-8923-9272198C1285}"/>
              </a:ext>
            </a:extLst>
          </p:cNvPr>
          <p:cNvSpPr txBox="1"/>
          <p:nvPr/>
        </p:nvSpPr>
        <p:spPr>
          <a:xfrm>
            <a:off x="5480937" y="598013"/>
            <a:ext cx="12298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/>
              <a:t>Tabulka 5.5</a:t>
            </a:r>
          </a:p>
        </p:txBody>
      </p:sp>
    </p:spTree>
    <p:extLst>
      <p:ext uri="{BB962C8B-B14F-4D97-AF65-F5344CB8AC3E}">
        <p14:creationId xmlns:p14="http://schemas.microsoft.com/office/powerpoint/2010/main" val="609415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413069B-605D-48EE-A4FB-D92B56BCE0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904240"/>
            <a:ext cx="9603275" cy="949514"/>
          </a:xfrm>
        </p:spPr>
        <p:txBody>
          <a:bodyPr>
            <a:normAutofit fontScale="90000"/>
          </a:bodyPr>
          <a:lstStyle/>
          <a:p>
            <a:r>
              <a:rPr lang="cs-CZ" dirty="0"/>
              <a:t>Tabulka pro hodnocení pověřených laboratoří</a:t>
            </a:r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BE49FDDB-FEAD-418A-BA08-EF2B2E53E0F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1767" y="2214287"/>
            <a:ext cx="11848465" cy="2032593"/>
          </a:xfrm>
        </p:spPr>
      </p:pic>
    </p:spTree>
    <p:extLst>
      <p:ext uri="{BB962C8B-B14F-4D97-AF65-F5344CB8AC3E}">
        <p14:creationId xmlns:p14="http://schemas.microsoft.com/office/powerpoint/2010/main" val="253811961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10">
            <a:extLst>
              <a:ext uri="{FF2B5EF4-FFF2-40B4-BE49-F238E27FC236}">
                <a16:creationId xmlns:a16="http://schemas.microsoft.com/office/drawing/2014/main" id="{D0712110-0BC1-4B31-B3BB-63B44222E8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12">
            <a:extLst>
              <a:ext uri="{FF2B5EF4-FFF2-40B4-BE49-F238E27FC236}">
                <a16:creationId xmlns:a16="http://schemas.microsoft.com/office/drawing/2014/main" id="{4466B5F3-C053-4580-B04A-1EF9498882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4" name="Nadpis 3">
            <a:extLst>
              <a:ext uri="{FF2B5EF4-FFF2-40B4-BE49-F238E27FC236}">
                <a16:creationId xmlns:a16="http://schemas.microsoft.com/office/drawing/2014/main" id="{6304936A-B146-45F8-A401-7C9133F544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52616" y="962902"/>
            <a:ext cx="4176384" cy="2380828"/>
          </a:xfrm>
        </p:spPr>
        <p:txBody>
          <a:bodyPr>
            <a:normAutofit/>
          </a:bodyPr>
          <a:lstStyle/>
          <a:p>
            <a:r>
              <a:rPr lang="cs-CZ" sz="4800" dirty="0"/>
              <a:t>Děkuji za pozornost</a:t>
            </a:r>
          </a:p>
        </p:txBody>
      </p:sp>
      <p:cxnSp>
        <p:nvCxnSpPr>
          <p:cNvPr id="29" name="Straight Connector 14">
            <a:extLst>
              <a:ext uri="{FF2B5EF4-FFF2-40B4-BE49-F238E27FC236}">
                <a16:creationId xmlns:a16="http://schemas.microsoft.com/office/drawing/2014/main" id="{FA6123F2-4B61-414F-A7E5-5B7828EACA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452617" y="3528543"/>
            <a:ext cx="4171479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6" name="Obrázek 5">
            <a:extLst>
              <a:ext uri="{FF2B5EF4-FFF2-40B4-BE49-F238E27FC236}">
                <a16:creationId xmlns:a16="http://schemas.microsoft.com/office/drawing/2014/main" id="{195FE532-BCD9-4FA3-AA42-1D5EACF803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4251" y="805583"/>
            <a:ext cx="4660762" cy="4660762"/>
          </a:xfrm>
          <a:prstGeom prst="rect">
            <a:avLst/>
          </a:prstGeom>
        </p:spPr>
      </p:pic>
      <p:pic>
        <p:nvPicPr>
          <p:cNvPr id="30" name="Picture 16">
            <a:extLst>
              <a:ext uri="{FF2B5EF4-FFF2-40B4-BE49-F238E27FC236}">
                <a16:creationId xmlns:a16="http://schemas.microsoft.com/office/drawing/2014/main" id="{25CED634-E2D0-4AB7-96DD-816C9B52C5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31" name="Straight Connector 18">
            <a:extLst>
              <a:ext uri="{FF2B5EF4-FFF2-40B4-BE49-F238E27FC236}">
                <a16:creationId xmlns:a16="http://schemas.microsoft.com/office/drawing/2014/main" id="{FCDDCDFB-696D-4FDF-9B58-24F71B7C37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28283093"/>
      </p:ext>
    </p:extLst>
  </p:cSld>
  <p:clrMapOvr>
    <a:masterClrMapping/>
  </p:clrMapOvr>
</p:sld>
</file>

<file path=ppt/theme/theme1.xml><?xml version="1.0" encoding="utf-8"?>
<a:theme xmlns:a="http://schemas.openxmlformats.org/drawingml/2006/main" name="Galerie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Gallery">
    <a:dk1>
      <a:sysClr val="windowText" lastClr="000000"/>
    </a:dk1>
    <a:lt1>
      <a:sysClr val="window" lastClr="FFFFFF"/>
    </a:lt1>
    <a:dk2>
      <a:srgbClr val="454545"/>
    </a:dk2>
    <a:lt2>
      <a:srgbClr val="DFDBD5"/>
    </a:lt2>
    <a:accent1>
      <a:srgbClr val="B71E42"/>
    </a:accent1>
    <a:accent2>
      <a:srgbClr val="DE478E"/>
    </a:accent2>
    <a:accent3>
      <a:srgbClr val="BC72F0"/>
    </a:accent3>
    <a:accent4>
      <a:srgbClr val="795FAF"/>
    </a:accent4>
    <a:accent5>
      <a:srgbClr val="586EA6"/>
    </a:accent5>
    <a:accent6>
      <a:srgbClr val="6892A0"/>
    </a:accent6>
    <a:hlink>
      <a:srgbClr val="FA2B5C"/>
    </a:hlink>
    <a:folHlink>
      <a:srgbClr val="BC658E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957</TotalTime>
  <Words>746</Words>
  <Application>Microsoft Office PowerPoint</Application>
  <PresentationFormat>Širokoúhlá obrazovka</PresentationFormat>
  <Paragraphs>103</Paragraphs>
  <Slides>24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24</vt:i4>
      </vt:variant>
    </vt:vector>
  </HeadingPairs>
  <TitlesOfParts>
    <vt:vector size="29" baseType="lpstr">
      <vt:lpstr>Arial</vt:lpstr>
      <vt:lpstr>Calibri</vt:lpstr>
      <vt:lpstr>Gill Sans MT</vt:lpstr>
      <vt:lpstr>Wingdings</vt:lpstr>
      <vt:lpstr>Galerie</vt:lpstr>
      <vt:lpstr>ÚSTŘEDNÍ KONTROLNÍ A ZKUŠEBNÍ ÚSTAV ZEMĚDĚLSKÝ</vt:lpstr>
      <vt:lpstr>Postup při uzavírání karet</vt:lpstr>
      <vt:lpstr> Postup při uzavírání karet</vt:lpstr>
      <vt:lpstr>Postup při uzavírání karet</vt:lpstr>
      <vt:lpstr>Postup při uzavírání karet</vt:lpstr>
      <vt:lpstr>Postup při uzavírání karet</vt:lpstr>
      <vt:lpstr>Specifika Jednotlivých skupin plodin</vt:lpstr>
      <vt:lpstr>Obiloviny</vt:lpstr>
      <vt:lpstr>Obiloviny</vt:lpstr>
      <vt:lpstr>Trávy</vt:lpstr>
      <vt:lpstr>Trávy</vt:lpstr>
      <vt:lpstr>Luskoviny</vt:lpstr>
      <vt:lpstr>jeteloviny</vt:lpstr>
      <vt:lpstr>Olejniny</vt:lpstr>
      <vt:lpstr>Olejniny</vt:lpstr>
      <vt:lpstr>Svěží semena</vt:lpstr>
      <vt:lpstr>Hodnocení pověřených laboratoří</vt:lpstr>
      <vt:lpstr>Přehled plnění NK pro rok 2022</vt:lpstr>
      <vt:lpstr>Prezentace aplikace PowerPoint</vt:lpstr>
      <vt:lpstr>tabulka tolerance pro čistotu</vt:lpstr>
      <vt:lpstr>tabulka tolerance pro JRD</vt:lpstr>
      <vt:lpstr>Tabulka tolerance  pro klíčivost</vt:lpstr>
      <vt:lpstr>Tabulka pro hodnocení pověřených laboratoří</vt:lpstr>
      <vt:lpstr>Děkuji za pozornost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ÚSTŘEDNÍ KONTROLNÍ A ZKUŠEBNÍ ÚSTAV ZEMĚDĚLSKÝ</dc:title>
  <dc:creator>Rybová Jitka</dc:creator>
  <cp:lastModifiedBy>Rouhová Kristýna</cp:lastModifiedBy>
  <cp:revision>3</cp:revision>
  <cp:lastPrinted>2022-05-17T06:41:12Z</cp:lastPrinted>
  <dcterms:created xsi:type="dcterms:W3CDTF">2021-05-06T11:00:48Z</dcterms:created>
  <dcterms:modified xsi:type="dcterms:W3CDTF">2022-05-20T06:30:38Z</dcterms:modified>
</cp:coreProperties>
</file>